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_rels/notesSlide2.xml.rels" ContentType="application/vnd.openxmlformats-package.relationships+xml"/>
  <Override PartName="/ppt/notesSlides/_rels/notesSlide3.xml.rels" ContentType="application/vnd.openxmlformats-package.relationships+xml"/>
  <Override PartName="/ppt/notesSlides/_rels/notesSlide4.xml.rels" ContentType="application/vnd.openxmlformats-package.relationships+xml"/>
  <Override PartName="/ppt/notesSlides/_rels/notesSlide5.xml.rels" ContentType="application/vnd.openxmlformats-package.relationships+xml"/>
  <Override PartName="/ppt/notesSlides/_rels/notesSlide6.xml.rels" ContentType="application/vnd.openxmlformats-package.relationships+xml"/>
  <Override PartName="/ppt/notesSlides/_rels/notesSlide7.xml.rels" ContentType="application/vnd.openxmlformats-package.relationships+xml"/>
  <Override PartName="/ppt/notesSlides/_rels/notesSlide8.xml.rels" ContentType="application/vnd.openxmlformats-package.relationships+xml"/>
  <Override PartName="/ppt/notesSlides/_rels/notesSlide9.xml.rels" ContentType="application/vnd.openxmlformats-package.relationships+xml"/>
  <Override PartName="/ppt/notesSlides/_rels/notesSlide10.xml.rels" ContentType="application/vnd.openxmlformats-package.relationships+xml"/>
  <Override PartName="/ppt/notesSlides/_rels/notesSlide11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presProps.xml" ContentType="application/vnd.openxmlformats-officedocument.presentationml.presProps+xml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9144000" cy="68580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Cliquez pour déplacer la diapo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Cliquez pour modifier le format des notes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&lt;en-tête&gt;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6" name="PlaceHolder 4"/>
          <p:cNvSpPr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&lt;date/heure&gt;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7" name="PlaceHolder 5"/>
          <p:cNvSpPr>
            <a:spLocks noGrp="1"/>
          </p:cNvSpPr>
          <p:nvPr>
            <p:ph type="ft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8" name="PlaceHolder 6"/>
          <p:cNvSpPr>
            <a:spLocks noGrp="1"/>
          </p:cNvSpPr>
          <p:nvPr>
            <p:ph type="sldNum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3F49488D-762B-44F5-B779-3952BF5D8954}" type="slidenum"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&lt;numéro&gt;</a:t>
            </a:fld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_rels/notesSlide11.xml.rels><?xml version="1.0" encoding="UTF-8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440" cy="3085920"/>
          </a:xfrm>
          <a:prstGeom prst="rect">
            <a:avLst/>
          </a:prstGeom>
          <a:ln w="0">
            <a:noFill/>
          </a:ln>
        </p:spPr>
      </p:sp>
      <p:sp>
        <p:nvSpPr>
          <p:cNvPr id="25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16000"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fr-FR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F28B32EB-24F5-4912-8D4E-959CA6FC0B7A}" type="slidenum">
              <a:rPr b="0" lang="fr-FR" sz="1200" spc="-1" strike="noStrike">
                <a:solidFill>
                  <a:srgbClr val="000000"/>
                </a:solidFill>
                <a:latin typeface="Times New Roman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1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440" cy="3085920"/>
          </a:xfrm>
          <a:prstGeom prst="rect">
            <a:avLst/>
          </a:prstGeom>
          <a:ln w="0">
            <a:noFill/>
          </a:ln>
        </p:spPr>
      </p:sp>
      <p:sp>
        <p:nvSpPr>
          <p:cNvPr id="25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16000"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7" name="PlaceHolder 3"/>
          <p:cNvSpPr>
            <a:spLocks noGrp="1"/>
          </p:cNvSpPr>
          <p:nvPr>
            <p:ph type="sldNum" idx="13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fr-FR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F84AA94F-A29C-4E2C-8CEA-77D7E5AD56FB}" type="slidenum">
              <a:rPr b="0" lang="fr-FR" sz="1200" spc="-1" strike="noStrike">
                <a:solidFill>
                  <a:srgbClr val="000000"/>
                </a:solidFill>
                <a:latin typeface="Times New Roman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440" cy="3085920"/>
          </a:xfrm>
          <a:prstGeom prst="rect">
            <a:avLst/>
          </a:prstGeom>
          <a:ln w="0">
            <a:noFill/>
          </a:ln>
        </p:spPr>
      </p:sp>
      <p:sp>
        <p:nvSpPr>
          <p:cNvPr id="22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16000"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0" name="PlaceHolder 3"/>
          <p:cNvSpPr>
            <a:spLocks noGrp="1"/>
          </p:cNvSpPr>
          <p:nvPr>
            <p:ph type="sldNum" idx="4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fr-FR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30C10AE5-FFEA-4EB9-9FFA-E305BD800DE7}" type="slidenum">
              <a:rPr b="0" lang="fr-FR" sz="1200" spc="-1" strike="noStrike">
                <a:solidFill>
                  <a:srgbClr val="000000"/>
                </a:solidFill>
                <a:latin typeface="Times New Roman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440" cy="3085920"/>
          </a:xfrm>
          <a:prstGeom prst="rect">
            <a:avLst/>
          </a:prstGeom>
          <a:ln w="0">
            <a:noFill/>
          </a:ln>
        </p:spPr>
      </p:sp>
      <p:sp>
        <p:nvSpPr>
          <p:cNvPr id="23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16000"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3" name="PlaceHolder 3"/>
          <p:cNvSpPr>
            <a:spLocks noGrp="1"/>
          </p:cNvSpPr>
          <p:nvPr>
            <p:ph type="sldNum" idx="5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fr-FR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19B17AD7-3603-4E95-B69C-62AC916274C0}" type="slidenum">
              <a:rPr b="0" lang="fr-FR" sz="1200" spc="-1" strike="noStrike">
                <a:solidFill>
                  <a:srgbClr val="000000"/>
                </a:solidFill>
                <a:latin typeface="Times New Roman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440" cy="3085920"/>
          </a:xfrm>
          <a:prstGeom prst="rect">
            <a:avLst/>
          </a:prstGeom>
          <a:ln w="0">
            <a:noFill/>
          </a:ln>
        </p:spPr>
      </p:sp>
      <p:sp>
        <p:nvSpPr>
          <p:cNvPr id="23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16000"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6" name="PlaceHolder 3"/>
          <p:cNvSpPr>
            <a:spLocks noGrp="1"/>
          </p:cNvSpPr>
          <p:nvPr>
            <p:ph type="sldNum" idx="6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fr-FR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AA0BDC62-D130-42C3-94F0-FA05E47C0EE7}" type="slidenum">
              <a:rPr b="0" lang="fr-FR" sz="1200" spc="-1" strike="noStrike">
                <a:solidFill>
                  <a:srgbClr val="000000"/>
                </a:solidFill>
                <a:latin typeface="Times New Roman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440" cy="3085920"/>
          </a:xfrm>
          <a:prstGeom prst="rect">
            <a:avLst/>
          </a:prstGeom>
          <a:ln w="0">
            <a:noFill/>
          </a:ln>
        </p:spPr>
      </p:sp>
      <p:sp>
        <p:nvSpPr>
          <p:cNvPr id="23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16000"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9" name="PlaceHolder 3"/>
          <p:cNvSpPr>
            <a:spLocks noGrp="1"/>
          </p:cNvSpPr>
          <p:nvPr>
            <p:ph type="sldNum" idx="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fr-FR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4278CD90-5222-4759-823D-C23414053B89}" type="slidenum">
              <a:rPr b="0" lang="fr-FR" sz="1200" spc="-1" strike="noStrike">
                <a:solidFill>
                  <a:srgbClr val="000000"/>
                </a:solidFill>
                <a:latin typeface="Times New Roman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440" cy="3085920"/>
          </a:xfrm>
          <a:prstGeom prst="rect">
            <a:avLst/>
          </a:prstGeom>
          <a:ln w="0">
            <a:noFill/>
          </a:ln>
        </p:spPr>
      </p:sp>
      <p:sp>
        <p:nvSpPr>
          <p:cNvPr id="24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16000"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2" name="PlaceHolder 3"/>
          <p:cNvSpPr>
            <a:spLocks noGrp="1"/>
          </p:cNvSpPr>
          <p:nvPr>
            <p:ph type="sldNum" idx="8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fr-FR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78268B19-9C7D-4634-A29E-0979208990BF}" type="slidenum">
              <a:rPr b="0" lang="fr-FR" sz="1200" spc="-1" strike="noStrike">
                <a:solidFill>
                  <a:srgbClr val="000000"/>
                </a:solidFill>
                <a:latin typeface="Times New Roman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440" cy="3085920"/>
          </a:xfrm>
          <a:prstGeom prst="rect">
            <a:avLst/>
          </a:prstGeom>
          <a:ln w="0">
            <a:noFill/>
          </a:ln>
        </p:spPr>
      </p:sp>
      <p:sp>
        <p:nvSpPr>
          <p:cNvPr id="24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16000"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5" name="PlaceHolder 3"/>
          <p:cNvSpPr>
            <a:spLocks noGrp="1"/>
          </p:cNvSpPr>
          <p:nvPr>
            <p:ph type="sldNum" idx="9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fr-FR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1D78A09F-A7A2-4CCA-BADD-D29126486A1D}" type="slidenum">
              <a:rPr b="0" lang="fr-FR" sz="1200" spc="-1" strike="noStrike">
                <a:solidFill>
                  <a:srgbClr val="000000"/>
                </a:solidFill>
                <a:latin typeface="Times New Roman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440" cy="3085920"/>
          </a:xfrm>
          <a:prstGeom prst="rect">
            <a:avLst/>
          </a:prstGeom>
          <a:ln w="0">
            <a:noFill/>
          </a:ln>
        </p:spPr>
      </p:sp>
      <p:sp>
        <p:nvSpPr>
          <p:cNvPr id="24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16000"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8" name="PlaceHolder 3"/>
          <p:cNvSpPr>
            <a:spLocks noGrp="1"/>
          </p:cNvSpPr>
          <p:nvPr>
            <p:ph type="sldNum" idx="10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fr-FR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B3BF3525-DAE6-45F6-A4FB-265556CCEF5D}" type="slidenum">
              <a:rPr b="0" lang="fr-FR" sz="1200" spc="-1" strike="noStrike">
                <a:solidFill>
                  <a:srgbClr val="000000"/>
                </a:solidFill>
                <a:latin typeface="Times New Roman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440" cy="3085920"/>
          </a:xfrm>
          <a:prstGeom prst="rect">
            <a:avLst/>
          </a:prstGeom>
          <a:ln w="0">
            <a:noFill/>
          </a:ln>
        </p:spPr>
      </p:sp>
      <p:sp>
        <p:nvSpPr>
          <p:cNvPr id="25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16000"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1" name="PlaceHolder 3"/>
          <p:cNvSpPr>
            <a:spLocks noGrp="1"/>
          </p:cNvSpPr>
          <p:nvPr>
            <p:ph type="sldNum" idx="11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fr-FR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38A35F6B-5145-45F9-AB90-08D0F662F81D}" type="slidenum">
              <a:rPr b="0" lang="fr-FR" sz="1200" spc="-1" strike="noStrike">
                <a:solidFill>
                  <a:srgbClr val="000000"/>
                </a:solidFill>
                <a:latin typeface="Times New Roman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0070c0"/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56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6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Rectangle 4"/>
          <p:cNvSpPr/>
          <p:nvPr/>
        </p:nvSpPr>
        <p:spPr>
          <a:xfrm>
            <a:off x="0" y="330120"/>
            <a:ext cx="9143640" cy="652752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2" name="ZoneTexte 5"/>
          <p:cNvSpPr/>
          <p:nvPr/>
        </p:nvSpPr>
        <p:spPr>
          <a:xfrm>
            <a:off x="996480" y="1925640"/>
            <a:ext cx="7371000" cy="3501720"/>
          </a:xfrm>
          <a:prstGeom prst="rect">
            <a:avLst/>
          </a:prstGeom>
          <a:solidFill>
            <a:srgbClr val="0070c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CE2 : Je sais identifier des figures géométriques et les reproduire sur papier quadrillé.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CM1 : Je résous des problèmes de durée.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3" name="Image 6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920" cy="1265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PlaceHolder 1"/>
          <p:cNvSpPr>
            <a:spLocks noGrp="1"/>
          </p:cNvSpPr>
          <p:nvPr>
            <p:ph type="title"/>
          </p:nvPr>
        </p:nvSpPr>
        <p:spPr>
          <a:xfrm>
            <a:off x="485280" y="43776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Lis le problème et résous sur l’ardoise.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8" name="ZoneTexte 4"/>
          <p:cNvSpPr/>
          <p:nvPr/>
        </p:nvSpPr>
        <p:spPr>
          <a:xfrm>
            <a:off x="628560" y="1351440"/>
            <a:ext cx="788652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Je prends le train.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Il part à 13h30 et arrive à 15h10.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</a:rPr>
              <a:t>Combien de temps a duré le voyage 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"/>
          <p:cNvSpPr/>
          <p:nvPr/>
        </p:nvSpPr>
        <p:spPr>
          <a:xfrm flipH="1">
            <a:off x="0" y="342144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00" name=""/>
          <p:cNvSpPr/>
          <p:nvPr/>
        </p:nvSpPr>
        <p:spPr>
          <a:xfrm>
            <a:off x="8079120" y="345204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" name=""/>
          <p:cNvSpPr/>
          <p:nvPr/>
        </p:nvSpPr>
        <p:spPr>
          <a:xfrm>
            <a:off x="8030520" y="303480"/>
            <a:ext cx="110988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ZoneTexte 16"/>
          <p:cNvSpPr/>
          <p:nvPr/>
        </p:nvSpPr>
        <p:spPr>
          <a:xfrm>
            <a:off x="103680" y="3547800"/>
            <a:ext cx="86198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Observe attentivement puis reproduis dans ton cahier.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203" name="Tableau 17"/>
          <p:cNvGraphicFramePr/>
          <p:nvPr/>
        </p:nvGraphicFramePr>
        <p:xfrm>
          <a:off x="2230200" y="4101120"/>
          <a:ext cx="2520360" cy="2521080"/>
        </p:xfrm>
        <a:graphic>
          <a:graphicData uri="http://schemas.openxmlformats.org/drawingml/2006/table">
            <a:tbl>
              <a:tblPr/>
              <a:tblGrid>
                <a:gridCol w="315360"/>
                <a:gridCol w="315360"/>
                <a:gridCol w="315360"/>
                <a:gridCol w="315360"/>
                <a:gridCol w="315360"/>
                <a:gridCol w="315360"/>
                <a:gridCol w="315360"/>
                <a:gridCol w="312840"/>
              </a:tblGrid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35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204" name="Tableau 18"/>
          <p:cNvGraphicFramePr/>
          <p:nvPr/>
        </p:nvGraphicFramePr>
        <p:xfrm>
          <a:off x="4750920" y="4101120"/>
          <a:ext cx="1890000" cy="2521080"/>
        </p:xfrm>
        <a:graphic>
          <a:graphicData uri="http://schemas.openxmlformats.org/drawingml/2006/table">
            <a:tbl>
              <a:tblPr/>
              <a:tblGrid>
                <a:gridCol w="315000"/>
                <a:gridCol w="315000"/>
                <a:gridCol w="315000"/>
                <a:gridCol w="315000"/>
                <a:gridCol w="315000"/>
                <a:gridCol w="315000"/>
              </a:tblGrid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35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05" name="Rectangle 10"/>
          <p:cNvSpPr/>
          <p:nvPr/>
        </p:nvSpPr>
        <p:spPr>
          <a:xfrm>
            <a:off x="3174480" y="5670360"/>
            <a:ext cx="2520360" cy="947880"/>
          </a:xfrm>
          <a:prstGeom prst="rect">
            <a:avLst/>
          </a:prstGeom>
          <a:noFill/>
          <a:ln w="38100"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cxnSp>
        <p:nvCxnSpPr>
          <p:cNvPr id="206" name="Connecteur droit 41"/>
          <p:cNvCxnSpPr/>
          <p:nvPr/>
        </p:nvCxnSpPr>
        <p:spPr>
          <a:xfrm>
            <a:off x="3490560" y="4729320"/>
            <a:ext cx="360" cy="953640"/>
          </a:xfrm>
          <a:prstGeom prst="straightConnector1">
            <a:avLst/>
          </a:prstGeom>
          <a:ln w="38100">
            <a:solidFill>
              <a:srgbClr val="e7e6e6">
                <a:lumMod val="50000"/>
              </a:srgbClr>
            </a:solidFill>
          </a:ln>
        </p:spPr>
      </p:cxnSp>
      <p:cxnSp>
        <p:nvCxnSpPr>
          <p:cNvPr id="207" name="Connecteur droit 42"/>
          <p:cNvCxnSpPr/>
          <p:nvPr/>
        </p:nvCxnSpPr>
        <p:spPr>
          <a:xfrm>
            <a:off x="5077080" y="5032800"/>
            <a:ext cx="360" cy="650160"/>
          </a:xfrm>
          <a:prstGeom prst="straightConnector1">
            <a:avLst/>
          </a:prstGeom>
          <a:ln w="38100">
            <a:solidFill>
              <a:srgbClr val="e7e6e6">
                <a:lumMod val="50000"/>
              </a:srgbClr>
            </a:solidFill>
          </a:ln>
        </p:spPr>
      </p:cxnSp>
      <p:cxnSp>
        <p:nvCxnSpPr>
          <p:cNvPr id="208" name="Connecteur droit 43"/>
          <p:cNvCxnSpPr/>
          <p:nvPr/>
        </p:nvCxnSpPr>
        <p:spPr>
          <a:xfrm>
            <a:off x="4116240" y="4729320"/>
            <a:ext cx="360" cy="325440"/>
          </a:xfrm>
          <a:prstGeom prst="straightConnector1">
            <a:avLst/>
          </a:prstGeom>
          <a:ln w="38100">
            <a:solidFill>
              <a:srgbClr val="e7e6e6">
                <a:lumMod val="50000"/>
              </a:srgbClr>
            </a:solidFill>
          </a:ln>
        </p:spPr>
      </p:cxnSp>
      <p:cxnSp>
        <p:nvCxnSpPr>
          <p:cNvPr id="209" name="Connecteur droit 44"/>
          <p:cNvCxnSpPr/>
          <p:nvPr/>
        </p:nvCxnSpPr>
        <p:spPr>
          <a:xfrm>
            <a:off x="3478320" y="4728600"/>
            <a:ext cx="650160" cy="360"/>
          </a:xfrm>
          <a:prstGeom prst="straightConnector1">
            <a:avLst/>
          </a:prstGeom>
          <a:ln w="38100">
            <a:solidFill>
              <a:srgbClr val="e7e6e6">
                <a:lumMod val="50000"/>
              </a:srgbClr>
            </a:solidFill>
          </a:ln>
        </p:spPr>
      </p:cxnSp>
      <p:cxnSp>
        <p:nvCxnSpPr>
          <p:cNvPr id="210" name="Connecteur droit 45"/>
          <p:cNvCxnSpPr/>
          <p:nvPr/>
        </p:nvCxnSpPr>
        <p:spPr>
          <a:xfrm>
            <a:off x="4109040" y="5048280"/>
            <a:ext cx="974880" cy="360"/>
          </a:xfrm>
          <a:prstGeom prst="straightConnector1">
            <a:avLst/>
          </a:prstGeom>
          <a:ln w="38100">
            <a:solidFill>
              <a:srgbClr val="e7e6e6">
                <a:lumMod val="50000"/>
              </a:srgbClr>
            </a:solidFill>
          </a:ln>
        </p:spPr>
      </p:cxn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PlaceHolder 1"/>
          <p:cNvSpPr>
            <a:spLocks noGrp="1"/>
          </p:cNvSpPr>
          <p:nvPr>
            <p:ph type="title"/>
          </p:nvPr>
        </p:nvSpPr>
        <p:spPr>
          <a:xfrm>
            <a:off x="485280" y="43776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1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2" name="ZoneTexte 4"/>
          <p:cNvSpPr/>
          <p:nvPr/>
        </p:nvSpPr>
        <p:spPr>
          <a:xfrm>
            <a:off x="191880" y="883440"/>
            <a:ext cx="4244760" cy="252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Je prends le train.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Il part à 13h30 et arrive à 15h10.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</a:rPr>
              <a:t>Combien de temps a duré le voyage 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3" name="ZoneTexte 2"/>
          <p:cNvSpPr/>
          <p:nvPr/>
        </p:nvSpPr>
        <p:spPr>
          <a:xfrm>
            <a:off x="3686760" y="820440"/>
            <a:ext cx="78865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b050"/>
                </a:solidFill>
                <a:latin typeface="Calibri"/>
              </a:rPr>
              <a:t>13 h30 </a:t>
            </a:r>
            <a:r>
              <a:rPr b="0" lang="fr-FR" sz="3200" spc="-1" strike="noStrike">
                <a:solidFill>
                  <a:srgbClr val="00b050"/>
                </a:solidFill>
                <a:latin typeface="Wingdings"/>
              </a:rPr>
              <a:t></a:t>
            </a:r>
            <a:r>
              <a:rPr b="0" lang="fr-FR" sz="3200" spc="-1" strike="noStrike">
                <a:solidFill>
                  <a:srgbClr val="00b050"/>
                </a:solidFill>
                <a:latin typeface="Calibri"/>
              </a:rPr>
              <a:t> 14h </a:t>
            </a:r>
            <a:r>
              <a:rPr b="0" lang="fr-FR" sz="3200" spc="-1" strike="noStrike">
                <a:solidFill>
                  <a:srgbClr val="00b050"/>
                </a:solidFill>
                <a:latin typeface="Wingdings"/>
              </a:rPr>
              <a:t></a:t>
            </a:r>
            <a:r>
              <a:rPr b="0" lang="fr-FR" sz="3200" spc="-1" strike="noStrike">
                <a:solidFill>
                  <a:srgbClr val="00b050"/>
                </a:solidFill>
                <a:latin typeface="Calibri"/>
              </a:rPr>
              <a:t> 15h </a:t>
            </a:r>
            <a:r>
              <a:rPr b="0" lang="fr-FR" sz="3200" spc="-1" strike="noStrike">
                <a:solidFill>
                  <a:srgbClr val="00b050"/>
                </a:solidFill>
                <a:latin typeface="Wingdings"/>
              </a:rPr>
              <a:t></a:t>
            </a:r>
            <a:r>
              <a:rPr b="0" lang="fr-FR" sz="3200" spc="-1" strike="noStrike">
                <a:solidFill>
                  <a:srgbClr val="00b050"/>
                </a:solidFill>
                <a:latin typeface="Calibri"/>
              </a:rPr>
              <a:t> 15h 10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4" name="ZoneTexte 3"/>
          <p:cNvSpPr/>
          <p:nvPr/>
        </p:nvSpPr>
        <p:spPr>
          <a:xfrm>
            <a:off x="4654800" y="1237680"/>
            <a:ext cx="78865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b050"/>
                </a:solidFill>
                <a:latin typeface="Calibri"/>
              </a:rPr>
              <a:t>30 min + 1 h + 10 min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5" name="ZoneTexte 5"/>
          <p:cNvSpPr/>
          <p:nvPr/>
        </p:nvSpPr>
        <p:spPr>
          <a:xfrm>
            <a:off x="4664160" y="2139840"/>
            <a:ext cx="4184280" cy="1065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b050"/>
                </a:solidFill>
                <a:latin typeface="Calibri"/>
              </a:rPr>
              <a:t>Total : 1 h 40.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b050"/>
                </a:solidFill>
                <a:latin typeface="Calibri"/>
              </a:rPr>
              <a:t>Le voyage a duré 1h40.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6" name=""/>
          <p:cNvSpPr/>
          <p:nvPr/>
        </p:nvSpPr>
        <p:spPr>
          <a:xfrm flipH="1">
            <a:off x="0" y="342144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17" name=""/>
          <p:cNvSpPr/>
          <p:nvPr/>
        </p:nvSpPr>
        <p:spPr>
          <a:xfrm>
            <a:off x="8079120" y="345204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"/>
          <p:cNvSpPr/>
          <p:nvPr/>
        </p:nvSpPr>
        <p:spPr>
          <a:xfrm>
            <a:off x="8030520" y="303480"/>
            <a:ext cx="110988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ZoneTexte 17"/>
          <p:cNvSpPr/>
          <p:nvPr/>
        </p:nvSpPr>
        <p:spPr>
          <a:xfrm>
            <a:off x="103680" y="3547800"/>
            <a:ext cx="86198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Observe attentivement puis reproduis dans ton cahier.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220" name="Tableau 19"/>
          <p:cNvGraphicFramePr/>
          <p:nvPr/>
        </p:nvGraphicFramePr>
        <p:xfrm>
          <a:off x="2230200" y="4101120"/>
          <a:ext cx="2520360" cy="2521080"/>
        </p:xfrm>
        <a:graphic>
          <a:graphicData uri="http://schemas.openxmlformats.org/drawingml/2006/table">
            <a:tbl>
              <a:tblPr/>
              <a:tblGrid>
                <a:gridCol w="315360"/>
                <a:gridCol w="315360"/>
                <a:gridCol w="315360"/>
                <a:gridCol w="315360"/>
                <a:gridCol w="315360"/>
                <a:gridCol w="315360"/>
                <a:gridCol w="315360"/>
                <a:gridCol w="312840"/>
              </a:tblGrid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35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221" name="Tableau 20"/>
          <p:cNvGraphicFramePr/>
          <p:nvPr/>
        </p:nvGraphicFramePr>
        <p:xfrm>
          <a:off x="4750920" y="4101120"/>
          <a:ext cx="1890000" cy="2521080"/>
        </p:xfrm>
        <a:graphic>
          <a:graphicData uri="http://schemas.openxmlformats.org/drawingml/2006/table">
            <a:tbl>
              <a:tblPr/>
              <a:tblGrid>
                <a:gridCol w="315000"/>
                <a:gridCol w="315000"/>
                <a:gridCol w="315000"/>
                <a:gridCol w="315000"/>
                <a:gridCol w="315000"/>
                <a:gridCol w="315000"/>
              </a:tblGrid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35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22" name="Rectangle 11"/>
          <p:cNvSpPr/>
          <p:nvPr/>
        </p:nvSpPr>
        <p:spPr>
          <a:xfrm>
            <a:off x="3174480" y="5670360"/>
            <a:ext cx="2520360" cy="947880"/>
          </a:xfrm>
          <a:prstGeom prst="rect">
            <a:avLst/>
          </a:prstGeom>
          <a:noFill/>
          <a:ln w="38100"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cxnSp>
        <p:nvCxnSpPr>
          <p:cNvPr id="223" name="Connecteur droit 46"/>
          <p:cNvCxnSpPr/>
          <p:nvPr/>
        </p:nvCxnSpPr>
        <p:spPr>
          <a:xfrm>
            <a:off x="3490560" y="4729320"/>
            <a:ext cx="360" cy="953640"/>
          </a:xfrm>
          <a:prstGeom prst="straightConnector1">
            <a:avLst/>
          </a:prstGeom>
          <a:ln w="38100">
            <a:solidFill>
              <a:srgbClr val="e7e6e6">
                <a:lumMod val="50000"/>
              </a:srgbClr>
            </a:solidFill>
          </a:ln>
        </p:spPr>
      </p:cxnSp>
      <p:cxnSp>
        <p:nvCxnSpPr>
          <p:cNvPr id="224" name="Connecteur droit 47"/>
          <p:cNvCxnSpPr/>
          <p:nvPr/>
        </p:nvCxnSpPr>
        <p:spPr>
          <a:xfrm>
            <a:off x="5077080" y="5032800"/>
            <a:ext cx="360" cy="650160"/>
          </a:xfrm>
          <a:prstGeom prst="straightConnector1">
            <a:avLst/>
          </a:prstGeom>
          <a:ln w="38100">
            <a:solidFill>
              <a:srgbClr val="e7e6e6">
                <a:lumMod val="50000"/>
              </a:srgbClr>
            </a:solidFill>
          </a:ln>
        </p:spPr>
      </p:cxnSp>
      <p:cxnSp>
        <p:nvCxnSpPr>
          <p:cNvPr id="225" name="Connecteur droit 48"/>
          <p:cNvCxnSpPr/>
          <p:nvPr/>
        </p:nvCxnSpPr>
        <p:spPr>
          <a:xfrm>
            <a:off x="4116240" y="4729320"/>
            <a:ext cx="360" cy="325440"/>
          </a:xfrm>
          <a:prstGeom prst="straightConnector1">
            <a:avLst/>
          </a:prstGeom>
          <a:ln w="38100">
            <a:solidFill>
              <a:srgbClr val="e7e6e6">
                <a:lumMod val="50000"/>
              </a:srgbClr>
            </a:solidFill>
          </a:ln>
        </p:spPr>
      </p:cxnSp>
      <p:cxnSp>
        <p:nvCxnSpPr>
          <p:cNvPr id="226" name="Connecteur droit 49"/>
          <p:cNvCxnSpPr/>
          <p:nvPr/>
        </p:nvCxnSpPr>
        <p:spPr>
          <a:xfrm>
            <a:off x="3478320" y="4728600"/>
            <a:ext cx="650160" cy="360"/>
          </a:xfrm>
          <a:prstGeom prst="straightConnector1">
            <a:avLst/>
          </a:prstGeom>
          <a:ln w="38100">
            <a:solidFill>
              <a:srgbClr val="e7e6e6">
                <a:lumMod val="50000"/>
              </a:srgbClr>
            </a:solidFill>
          </a:ln>
        </p:spPr>
      </p:cxnSp>
      <p:cxnSp>
        <p:nvCxnSpPr>
          <p:cNvPr id="227" name="Connecteur droit 50"/>
          <p:cNvCxnSpPr/>
          <p:nvPr/>
        </p:nvCxnSpPr>
        <p:spPr>
          <a:xfrm>
            <a:off x="4109040" y="5048280"/>
            <a:ext cx="974880" cy="360"/>
          </a:xfrm>
          <a:prstGeom prst="straightConnector1">
            <a:avLst/>
          </a:prstGeom>
          <a:ln w="38100">
            <a:solidFill>
              <a:srgbClr val="e7e6e6">
                <a:lumMod val="50000"/>
              </a:srgbClr>
            </a:solidFill>
          </a:ln>
        </p:spPr>
      </p:cxn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1" dur="indefinite" restart="never" nodeType="tmRoot">
          <p:childTnLst>
            <p:seq>
              <p:cTn id="62" dur="indefinite" nodeType="mainSeq">
                <p:childTnLst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7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2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7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85280" y="437760"/>
            <a:ext cx="3398040" cy="4561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73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Réponds à la question.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ZoneTexte 4"/>
          <p:cNvSpPr/>
          <p:nvPr/>
        </p:nvSpPr>
        <p:spPr>
          <a:xfrm>
            <a:off x="180000" y="900000"/>
            <a:ext cx="8704440" cy="1065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</a:rPr>
              <a:t>Combien de temps s’est écoulé entre les deux horloges pendant l’après-midi 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6" name="Image 6" descr=""/>
          <p:cNvPicPr/>
          <p:nvPr/>
        </p:nvPicPr>
        <p:blipFill>
          <a:blip r:embed="rId1"/>
          <a:stretch/>
        </p:blipFill>
        <p:spPr>
          <a:xfrm>
            <a:off x="2520000" y="1980000"/>
            <a:ext cx="1140840" cy="1127160"/>
          </a:xfrm>
          <a:prstGeom prst="rect">
            <a:avLst/>
          </a:prstGeom>
          <a:ln w="0">
            <a:noFill/>
          </a:ln>
        </p:spPr>
      </p:pic>
      <p:pic>
        <p:nvPicPr>
          <p:cNvPr id="57" name="Image 8" descr=""/>
          <p:cNvPicPr/>
          <p:nvPr/>
        </p:nvPicPr>
        <p:blipFill>
          <a:blip r:embed="rId2"/>
          <a:stretch/>
        </p:blipFill>
        <p:spPr>
          <a:xfrm>
            <a:off x="5400000" y="1980000"/>
            <a:ext cx="1222560" cy="1161000"/>
          </a:xfrm>
          <a:prstGeom prst="rect">
            <a:avLst/>
          </a:prstGeom>
          <a:ln w="0">
            <a:noFill/>
          </a:ln>
        </p:spPr>
      </p:pic>
      <p:sp>
        <p:nvSpPr>
          <p:cNvPr id="58" name="ZoneTexte 9"/>
          <p:cNvSpPr/>
          <p:nvPr/>
        </p:nvSpPr>
        <p:spPr>
          <a:xfrm>
            <a:off x="865080" y="2300400"/>
            <a:ext cx="161172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</a:rPr>
              <a:t>Horloge 1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ZoneTexte 10"/>
          <p:cNvSpPr/>
          <p:nvPr/>
        </p:nvSpPr>
        <p:spPr>
          <a:xfrm>
            <a:off x="6688440" y="2300400"/>
            <a:ext cx="189900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</a:rPr>
              <a:t>Horloge 2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"/>
          <p:cNvSpPr/>
          <p:nvPr/>
        </p:nvSpPr>
        <p:spPr>
          <a:xfrm flipH="1">
            <a:off x="0" y="342108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1" name=""/>
          <p:cNvSpPr/>
          <p:nvPr/>
        </p:nvSpPr>
        <p:spPr>
          <a:xfrm>
            <a:off x="8079120" y="345204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"/>
          <p:cNvSpPr/>
          <p:nvPr/>
        </p:nvSpPr>
        <p:spPr>
          <a:xfrm>
            <a:off x="8030520" y="303480"/>
            <a:ext cx="110988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ZoneTexte 1"/>
          <p:cNvSpPr/>
          <p:nvPr/>
        </p:nvSpPr>
        <p:spPr>
          <a:xfrm>
            <a:off x="103680" y="3547800"/>
            <a:ext cx="86198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Observe attentivement puis reproduis dans ton cahier.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64" name="Tableau 4"/>
          <p:cNvGraphicFramePr/>
          <p:nvPr/>
        </p:nvGraphicFramePr>
        <p:xfrm>
          <a:off x="2229840" y="4097520"/>
          <a:ext cx="2520360" cy="2521080"/>
        </p:xfrm>
        <a:graphic>
          <a:graphicData uri="http://schemas.openxmlformats.org/drawingml/2006/table">
            <a:tbl>
              <a:tblPr/>
              <a:tblGrid>
                <a:gridCol w="315360"/>
                <a:gridCol w="315360"/>
                <a:gridCol w="315360"/>
                <a:gridCol w="315360"/>
                <a:gridCol w="315360"/>
                <a:gridCol w="315360"/>
                <a:gridCol w="315360"/>
                <a:gridCol w="312840"/>
              </a:tblGrid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35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65" name="Tableau 5"/>
          <p:cNvGraphicFramePr/>
          <p:nvPr/>
        </p:nvGraphicFramePr>
        <p:xfrm>
          <a:off x="4750560" y="4097520"/>
          <a:ext cx="1890000" cy="2521080"/>
        </p:xfrm>
        <a:graphic>
          <a:graphicData uri="http://schemas.openxmlformats.org/drawingml/2006/table">
            <a:tbl>
              <a:tblPr/>
              <a:tblGrid>
                <a:gridCol w="315000"/>
                <a:gridCol w="315000"/>
                <a:gridCol w="315000"/>
                <a:gridCol w="315000"/>
                <a:gridCol w="315000"/>
                <a:gridCol w="315000"/>
              </a:tblGrid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35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6" name="Rectangle 6"/>
          <p:cNvSpPr/>
          <p:nvPr/>
        </p:nvSpPr>
        <p:spPr>
          <a:xfrm>
            <a:off x="3174120" y="5666760"/>
            <a:ext cx="2520360" cy="947880"/>
          </a:xfrm>
          <a:prstGeom prst="rect">
            <a:avLst/>
          </a:prstGeom>
          <a:noFill/>
          <a:ln w="38100"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cxnSp>
        <p:nvCxnSpPr>
          <p:cNvPr id="67" name="Connecteur droit 3"/>
          <p:cNvCxnSpPr/>
          <p:nvPr/>
        </p:nvCxnSpPr>
        <p:spPr>
          <a:xfrm>
            <a:off x="3490200" y="4725720"/>
            <a:ext cx="360" cy="953640"/>
          </a:xfrm>
          <a:prstGeom prst="straightConnector1">
            <a:avLst/>
          </a:prstGeom>
          <a:ln w="38100">
            <a:solidFill>
              <a:srgbClr val="e7e6e6">
                <a:lumMod val="50000"/>
              </a:srgbClr>
            </a:solidFill>
          </a:ln>
        </p:spPr>
      </p:cxnSp>
      <p:cxnSp>
        <p:nvCxnSpPr>
          <p:cNvPr id="68" name="Connecteur droit 13"/>
          <p:cNvCxnSpPr/>
          <p:nvPr/>
        </p:nvCxnSpPr>
        <p:spPr>
          <a:xfrm>
            <a:off x="5076720" y="5029200"/>
            <a:ext cx="360" cy="650160"/>
          </a:xfrm>
          <a:prstGeom prst="straightConnector1">
            <a:avLst/>
          </a:prstGeom>
          <a:ln w="38100">
            <a:solidFill>
              <a:srgbClr val="e7e6e6">
                <a:lumMod val="50000"/>
              </a:srgbClr>
            </a:solidFill>
          </a:ln>
        </p:spPr>
      </p:cxnSp>
      <p:cxnSp>
        <p:nvCxnSpPr>
          <p:cNvPr id="69" name="Connecteur droit 14"/>
          <p:cNvCxnSpPr/>
          <p:nvPr/>
        </p:nvCxnSpPr>
        <p:spPr>
          <a:xfrm>
            <a:off x="4115880" y="4725720"/>
            <a:ext cx="360" cy="325440"/>
          </a:xfrm>
          <a:prstGeom prst="straightConnector1">
            <a:avLst/>
          </a:prstGeom>
          <a:ln w="38100">
            <a:solidFill>
              <a:srgbClr val="e7e6e6">
                <a:lumMod val="50000"/>
              </a:srgbClr>
            </a:solidFill>
          </a:ln>
        </p:spPr>
      </p:cxnSp>
      <p:cxnSp>
        <p:nvCxnSpPr>
          <p:cNvPr id="70" name="Connecteur droit 15"/>
          <p:cNvCxnSpPr/>
          <p:nvPr/>
        </p:nvCxnSpPr>
        <p:spPr>
          <a:xfrm>
            <a:off x="3477960" y="4725000"/>
            <a:ext cx="650160" cy="360"/>
          </a:xfrm>
          <a:prstGeom prst="straightConnector1">
            <a:avLst/>
          </a:prstGeom>
          <a:ln w="38100">
            <a:solidFill>
              <a:srgbClr val="e7e6e6">
                <a:lumMod val="50000"/>
              </a:srgbClr>
            </a:solidFill>
          </a:ln>
        </p:spPr>
      </p:cxnSp>
      <p:cxnSp>
        <p:nvCxnSpPr>
          <p:cNvPr id="71" name="Connecteur droit 17"/>
          <p:cNvCxnSpPr/>
          <p:nvPr/>
        </p:nvCxnSpPr>
        <p:spPr>
          <a:xfrm>
            <a:off x="4108680" y="5044680"/>
            <a:ext cx="974880" cy="360"/>
          </a:xfrm>
          <a:prstGeom prst="straightConnector1">
            <a:avLst/>
          </a:prstGeom>
          <a:ln w="38100">
            <a:solidFill>
              <a:srgbClr val="e7e6e6">
                <a:lumMod val="50000"/>
              </a:srgbClr>
            </a:solidFill>
          </a:ln>
        </p:spPr>
      </p:cxn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85280" y="437760"/>
            <a:ext cx="218196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1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ZoneTexte 4"/>
          <p:cNvSpPr/>
          <p:nvPr/>
        </p:nvSpPr>
        <p:spPr>
          <a:xfrm>
            <a:off x="180000" y="900000"/>
            <a:ext cx="880884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</a:rPr>
              <a:t>Combien de temps s’est écoulé entre les deux horloges pendant l’après-midi 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4" name="Image 6" descr=""/>
          <p:cNvPicPr/>
          <p:nvPr/>
        </p:nvPicPr>
        <p:blipFill>
          <a:blip r:embed="rId1"/>
          <a:stretch/>
        </p:blipFill>
        <p:spPr>
          <a:xfrm>
            <a:off x="2520000" y="1980000"/>
            <a:ext cx="1141200" cy="1126800"/>
          </a:xfrm>
          <a:prstGeom prst="rect">
            <a:avLst/>
          </a:prstGeom>
          <a:ln w="0">
            <a:noFill/>
          </a:ln>
        </p:spPr>
      </p:pic>
      <p:pic>
        <p:nvPicPr>
          <p:cNvPr id="75" name="Image 8" descr=""/>
          <p:cNvPicPr/>
          <p:nvPr/>
        </p:nvPicPr>
        <p:blipFill>
          <a:blip r:embed="rId2"/>
          <a:stretch/>
        </p:blipFill>
        <p:spPr>
          <a:xfrm>
            <a:off x="5400000" y="1980000"/>
            <a:ext cx="1141200" cy="1083600"/>
          </a:xfrm>
          <a:prstGeom prst="rect">
            <a:avLst/>
          </a:prstGeom>
          <a:ln w="0">
            <a:noFill/>
          </a:ln>
        </p:spPr>
      </p:pic>
      <p:sp>
        <p:nvSpPr>
          <p:cNvPr id="76" name="ZoneTexte 2"/>
          <p:cNvSpPr/>
          <p:nvPr/>
        </p:nvSpPr>
        <p:spPr>
          <a:xfrm>
            <a:off x="1464120" y="2303640"/>
            <a:ext cx="109260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</a:rPr>
              <a:t>12h15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ZoneTexte 3"/>
          <p:cNvSpPr/>
          <p:nvPr/>
        </p:nvSpPr>
        <p:spPr>
          <a:xfrm>
            <a:off x="6489000" y="2278800"/>
            <a:ext cx="113076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</a:rPr>
              <a:t>17h15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Flèche : courbe vers le haut 5"/>
          <p:cNvSpPr/>
          <p:nvPr/>
        </p:nvSpPr>
        <p:spPr>
          <a:xfrm>
            <a:off x="1946520" y="2843640"/>
            <a:ext cx="5197320" cy="646200"/>
          </a:xfrm>
          <a:prstGeom prst="curvedUp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ZoneTexte 7"/>
          <p:cNvSpPr/>
          <p:nvPr/>
        </p:nvSpPr>
        <p:spPr>
          <a:xfrm>
            <a:off x="3767400" y="2887560"/>
            <a:ext cx="180540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800" spc="-1" strike="noStrike">
                <a:solidFill>
                  <a:srgbClr val="00b050"/>
                </a:solidFill>
                <a:latin typeface="Calibri"/>
              </a:rPr>
              <a:t>+ 5 heures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"/>
          <p:cNvSpPr/>
          <p:nvPr/>
        </p:nvSpPr>
        <p:spPr>
          <a:xfrm flipH="1">
            <a:off x="0" y="342144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81" name=""/>
          <p:cNvSpPr/>
          <p:nvPr/>
        </p:nvSpPr>
        <p:spPr>
          <a:xfrm>
            <a:off x="8079120" y="345204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"/>
          <p:cNvSpPr/>
          <p:nvPr/>
        </p:nvSpPr>
        <p:spPr>
          <a:xfrm>
            <a:off x="8030520" y="303480"/>
            <a:ext cx="110988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ZoneTexte 6"/>
          <p:cNvSpPr/>
          <p:nvPr/>
        </p:nvSpPr>
        <p:spPr>
          <a:xfrm>
            <a:off x="103680" y="3547800"/>
            <a:ext cx="86198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Observe attentivement puis reproduis dans ton cahier.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84" name="Tableau 1"/>
          <p:cNvGraphicFramePr/>
          <p:nvPr/>
        </p:nvGraphicFramePr>
        <p:xfrm>
          <a:off x="2230200" y="4101120"/>
          <a:ext cx="2520360" cy="2521080"/>
        </p:xfrm>
        <a:graphic>
          <a:graphicData uri="http://schemas.openxmlformats.org/drawingml/2006/table">
            <a:tbl>
              <a:tblPr/>
              <a:tblGrid>
                <a:gridCol w="315360"/>
                <a:gridCol w="315360"/>
                <a:gridCol w="315360"/>
                <a:gridCol w="315360"/>
                <a:gridCol w="315360"/>
                <a:gridCol w="315360"/>
                <a:gridCol w="315360"/>
                <a:gridCol w="312840"/>
              </a:tblGrid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35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85" name="Tableau 2"/>
          <p:cNvGraphicFramePr/>
          <p:nvPr/>
        </p:nvGraphicFramePr>
        <p:xfrm>
          <a:off x="4750920" y="4101120"/>
          <a:ext cx="1890000" cy="2521080"/>
        </p:xfrm>
        <a:graphic>
          <a:graphicData uri="http://schemas.openxmlformats.org/drawingml/2006/table">
            <a:tbl>
              <a:tblPr/>
              <a:tblGrid>
                <a:gridCol w="315000"/>
                <a:gridCol w="315000"/>
                <a:gridCol w="315000"/>
                <a:gridCol w="315000"/>
                <a:gridCol w="315000"/>
                <a:gridCol w="315000"/>
              </a:tblGrid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35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6" name="Rectangle 1"/>
          <p:cNvSpPr/>
          <p:nvPr/>
        </p:nvSpPr>
        <p:spPr>
          <a:xfrm>
            <a:off x="3174480" y="5670360"/>
            <a:ext cx="2520360" cy="947880"/>
          </a:xfrm>
          <a:prstGeom prst="rect">
            <a:avLst/>
          </a:prstGeom>
          <a:noFill/>
          <a:ln w="38100"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cxnSp>
        <p:nvCxnSpPr>
          <p:cNvPr id="87" name="Connecteur droit 1"/>
          <p:cNvCxnSpPr/>
          <p:nvPr/>
        </p:nvCxnSpPr>
        <p:spPr>
          <a:xfrm>
            <a:off x="3490560" y="4729320"/>
            <a:ext cx="360" cy="953640"/>
          </a:xfrm>
          <a:prstGeom prst="straightConnector1">
            <a:avLst/>
          </a:prstGeom>
          <a:ln w="38100">
            <a:solidFill>
              <a:srgbClr val="e7e6e6">
                <a:lumMod val="50000"/>
              </a:srgbClr>
            </a:solidFill>
          </a:ln>
        </p:spPr>
      </p:cxnSp>
      <p:cxnSp>
        <p:nvCxnSpPr>
          <p:cNvPr id="88" name="Connecteur droit 2"/>
          <p:cNvCxnSpPr/>
          <p:nvPr/>
        </p:nvCxnSpPr>
        <p:spPr>
          <a:xfrm>
            <a:off x="5077080" y="5032800"/>
            <a:ext cx="360" cy="650160"/>
          </a:xfrm>
          <a:prstGeom prst="straightConnector1">
            <a:avLst/>
          </a:prstGeom>
          <a:ln w="38100">
            <a:solidFill>
              <a:srgbClr val="e7e6e6">
                <a:lumMod val="50000"/>
              </a:srgbClr>
            </a:solidFill>
          </a:ln>
        </p:spPr>
      </p:cxnSp>
      <p:cxnSp>
        <p:nvCxnSpPr>
          <p:cNvPr id="89" name="Connecteur droit 4"/>
          <p:cNvCxnSpPr/>
          <p:nvPr/>
        </p:nvCxnSpPr>
        <p:spPr>
          <a:xfrm>
            <a:off x="4116240" y="4729320"/>
            <a:ext cx="360" cy="325440"/>
          </a:xfrm>
          <a:prstGeom prst="straightConnector1">
            <a:avLst/>
          </a:prstGeom>
          <a:ln w="38100">
            <a:solidFill>
              <a:srgbClr val="e7e6e6">
                <a:lumMod val="50000"/>
              </a:srgbClr>
            </a:solidFill>
          </a:ln>
        </p:spPr>
      </p:cxnSp>
      <p:cxnSp>
        <p:nvCxnSpPr>
          <p:cNvPr id="90" name="Connecteur droit 5"/>
          <p:cNvCxnSpPr/>
          <p:nvPr/>
        </p:nvCxnSpPr>
        <p:spPr>
          <a:xfrm>
            <a:off x="3478320" y="4728600"/>
            <a:ext cx="650160" cy="360"/>
          </a:xfrm>
          <a:prstGeom prst="straightConnector1">
            <a:avLst/>
          </a:prstGeom>
          <a:ln w="38100">
            <a:solidFill>
              <a:srgbClr val="e7e6e6">
                <a:lumMod val="50000"/>
              </a:srgbClr>
            </a:solidFill>
          </a:ln>
        </p:spPr>
      </p:cxnSp>
      <p:cxnSp>
        <p:nvCxnSpPr>
          <p:cNvPr id="91" name="Connecteur droit 6"/>
          <p:cNvCxnSpPr/>
          <p:nvPr/>
        </p:nvCxnSpPr>
        <p:spPr>
          <a:xfrm>
            <a:off x="4109040" y="5048280"/>
            <a:ext cx="974880" cy="360"/>
          </a:xfrm>
          <a:prstGeom prst="straightConnector1">
            <a:avLst/>
          </a:prstGeom>
          <a:ln w="38100">
            <a:solidFill>
              <a:srgbClr val="e7e6e6">
                <a:lumMod val="50000"/>
              </a:srgbClr>
            </a:solidFill>
          </a:ln>
        </p:spPr>
      </p:cxn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85280" y="43776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Réponds à la question.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ZoneTexte 4"/>
          <p:cNvSpPr/>
          <p:nvPr/>
        </p:nvSpPr>
        <p:spPr>
          <a:xfrm>
            <a:off x="180000" y="900000"/>
            <a:ext cx="88938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</a:rPr>
              <a:t>Combien de temps s’est écoulé entre les deux horloges pendant l’après-midi 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4" name="Image 8" descr=""/>
          <p:cNvPicPr/>
          <p:nvPr/>
        </p:nvPicPr>
        <p:blipFill>
          <a:blip r:embed="rId1"/>
          <a:stretch/>
        </p:blipFill>
        <p:spPr>
          <a:xfrm>
            <a:off x="2520000" y="1980000"/>
            <a:ext cx="1141200" cy="1083600"/>
          </a:xfrm>
          <a:prstGeom prst="rect">
            <a:avLst/>
          </a:prstGeom>
          <a:ln w="0">
            <a:noFill/>
          </a:ln>
        </p:spPr>
      </p:pic>
      <p:sp>
        <p:nvSpPr>
          <p:cNvPr id="95" name="ZoneTexte 9"/>
          <p:cNvSpPr/>
          <p:nvPr/>
        </p:nvSpPr>
        <p:spPr>
          <a:xfrm>
            <a:off x="870120" y="2273760"/>
            <a:ext cx="17006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</a:rPr>
              <a:t>Horloge 1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ZoneTexte 10"/>
          <p:cNvSpPr/>
          <p:nvPr/>
        </p:nvSpPr>
        <p:spPr>
          <a:xfrm>
            <a:off x="6522120" y="2298600"/>
            <a:ext cx="17006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</a:rPr>
              <a:t>Horloge 2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7" name="Image 2" descr=""/>
          <p:cNvPicPr/>
          <p:nvPr/>
        </p:nvPicPr>
        <p:blipFill>
          <a:blip r:embed="rId2"/>
          <a:stretch/>
        </p:blipFill>
        <p:spPr>
          <a:xfrm>
            <a:off x="5400000" y="1980000"/>
            <a:ext cx="1141200" cy="1155600"/>
          </a:xfrm>
          <a:prstGeom prst="rect">
            <a:avLst/>
          </a:prstGeom>
          <a:ln w="0">
            <a:noFill/>
          </a:ln>
        </p:spPr>
      </p:pic>
      <p:sp>
        <p:nvSpPr>
          <p:cNvPr id="98" name=""/>
          <p:cNvSpPr/>
          <p:nvPr/>
        </p:nvSpPr>
        <p:spPr>
          <a:xfrm flipH="1">
            <a:off x="0" y="342144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9" name=""/>
          <p:cNvSpPr/>
          <p:nvPr/>
        </p:nvSpPr>
        <p:spPr>
          <a:xfrm>
            <a:off x="8079120" y="345204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"/>
          <p:cNvSpPr/>
          <p:nvPr/>
        </p:nvSpPr>
        <p:spPr>
          <a:xfrm>
            <a:off x="8030520" y="303480"/>
            <a:ext cx="110988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ZoneTexte 8"/>
          <p:cNvSpPr/>
          <p:nvPr/>
        </p:nvSpPr>
        <p:spPr>
          <a:xfrm>
            <a:off x="103680" y="3547800"/>
            <a:ext cx="86198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Observe attentivement puis reproduis dans ton cahier.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102" name="Tableau 3"/>
          <p:cNvGraphicFramePr/>
          <p:nvPr/>
        </p:nvGraphicFramePr>
        <p:xfrm>
          <a:off x="2230200" y="4101120"/>
          <a:ext cx="2520360" cy="2521080"/>
        </p:xfrm>
        <a:graphic>
          <a:graphicData uri="http://schemas.openxmlformats.org/drawingml/2006/table">
            <a:tbl>
              <a:tblPr/>
              <a:tblGrid>
                <a:gridCol w="315360"/>
                <a:gridCol w="315360"/>
                <a:gridCol w="315360"/>
                <a:gridCol w="315360"/>
                <a:gridCol w="315360"/>
                <a:gridCol w="315360"/>
                <a:gridCol w="315360"/>
                <a:gridCol w="312840"/>
              </a:tblGrid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35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03" name="Tableau 6"/>
          <p:cNvGraphicFramePr/>
          <p:nvPr/>
        </p:nvGraphicFramePr>
        <p:xfrm>
          <a:off x="4750920" y="4101120"/>
          <a:ext cx="1890000" cy="2521080"/>
        </p:xfrm>
        <a:graphic>
          <a:graphicData uri="http://schemas.openxmlformats.org/drawingml/2006/table">
            <a:tbl>
              <a:tblPr/>
              <a:tblGrid>
                <a:gridCol w="315000"/>
                <a:gridCol w="315000"/>
                <a:gridCol w="315000"/>
                <a:gridCol w="315000"/>
                <a:gridCol w="315000"/>
                <a:gridCol w="315000"/>
              </a:tblGrid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35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04" name="Rectangle 2"/>
          <p:cNvSpPr/>
          <p:nvPr/>
        </p:nvSpPr>
        <p:spPr>
          <a:xfrm>
            <a:off x="3174480" y="5670360"/>
            <a:ext cx="2520360" cy="947880"/>
          </a:xfrm>
          <a:prstGeom prst="rect">
            <a:avLst/>
          </a:prstGeom>
          <a:noFill/>
          <a:ln w="38100"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cxnSp>
        <p:nvCxnSpPr>
          <p:cNvPr id="105" name="Connecteur droit 7"/>
          <p:cNvCxnSpPr/>
          <p:nvPr/>
        </p:nvCxnSpPr>
        <p:spPr>
          <a:xfrm>
            <a:off x="3490560" y="4729320"/>
            <a:ext cx="360" cy="953640"/>
          </a:xfrm>
          <a:prstGeom prst="straightConnector1">
            <a:avLst/>
          </a:prstGeom>
          <a:ln w="38100">
            <a:solidFill>
              <a:srgbClr val="e7e6e6">
                <a:lumMod val="50000"/>
              </a:srgbClr>
            </a:solidFill>
          </a:ln>
        </p:spPr>
      </p:cxnSp>
      <p:cxnSp>
        <p:nvCxnSpPr>
          <p:cNvPr id="106" name="Connecteur droit 8"/>
          <p:cNvCxnSpPr/>
          <p:nvPr/>
        </p:nvCxnSpPr>
        <p:spPr>
          <a:xfrm>
            <a:off x="5077080" y="5032800"/>
            <a:ext cx="360" cy="650160"/>
          </a:xfrm>
          <a:prstGeom prst="straightConnector1">
            <a:avLst/>
          </a:prstGeom>
          <a:ln w="38100">
            <a:solidFill>
              <a:srgbClr val="e7e6e6">
                <a:lumMod val="50000"/>
              </a:srgbClr>
            </a:solidFill>
          </a:ln>
        </p:spPr>
      </p:cxnSp>
      <p:cxnSp>
        <p:nvCxnSpPr>
          <p:cNvPr id="107" name="Connecteur droit 9"/>
          <p:cNvCxnSpPr/>
          <p:nvPr/>
        </p:nvCxnSpPr>
        <p:spPr>
          <a:xfrm>
            <a:off x="4116240" y="4729320"/>
            <a:ext cx="360" cy="325440"/>
          </a:xfrm>
          <a:prstGeom prst="straightConnector1">
            <a:avLst/>
          </a:prstGeom>
          <a:ln w="38100">
            <a:solidFill>
              <a:srgbClr val="e7e6e6">
                <a:lumMod val="50000"/>
              </a:srgbClr>
            </a:solidFill>
          </a:ln>
        </p:spPr>
      </p:cxnSp>
      <p:cxnSp>
        <p:nvCxnSpPr>
          <p:cNvPr id="108" name="Connecteur droit 10"/>
          <p:cNvCxnSpPr/>
          <p:nvPr/>
        </p:nvCxnSpPr>
        <p:spPr>
          <a:xfrm>
            <a:off x="3478320" y="4728600"/>
            <a:ext cx="650160" cy="360"/>
          </a:xfrm>
          <a:prstGeom prst="straightConnector1">
            <a:avLst/>
          </a:prstGeom>
          <a:ln w="38100">
            <a:solidFill>
              <a:srgbClr val="e7e6e6">
                <a:lumMod val="50000"/>
              </a:srgbClr>
            </a:solidFill>
          </a:ln>
        </p:spPr>
      </p:cxnSp>
      <p:cxnSp>
        <p:nvCxnSpPr>
          <p:cNvPr id="109" name="Connecteur droit 11"/>
          <p:cNvCxnSpPr/>
          <p:nvPr/>
        </p:nvCxnSpPr>
        <p:spPr>
          <a:xfrm>
            <a:off x="4109040" y="5048280"/>
            <a:ext cx="974880" cy="360"/>
          </a:xfrm>
          <a:prstGeom prst="straightConnector1">
            <a:avLst/>
          </a:prstGeom>
          <a:ln w="38100">
            <a:solidFill>
              <a:srgbClr val="e7e6e6">
                <a:lumMod val="50000"/>
              </a:srgbClr>
            </a:solidFill>
          </a:ln>
        </p:spPr>
      </p:cxn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Image 9" descr=""/>
          <p:cNvPicPr/>
          <p:nvPr/>
        </p:nvPicPr>
        <p:blipFill>
          <a:blip r:embed="rId1"/>
          <a:stretch/>
        </p:blipFill>
        <p:spPr>
          <a:xfrm>
            <a:off x="2520000" y="1980000"/>
            <a:ext cx="1141200" cy="1083600"/>
          </a:xfrm>
          <a:prstGeom prst="rect">
            <a:avLst/>
          </a:prstGeom>
          <a:ln w="0">
            <a:noFill/>
          </a:ln>
        </p:spPr>
      </p:pic>
      <p:pic>
        <p:nvPicPr>
          <p:cNvPr id="111" name="Image 10" descr=""/>
          <p:cNvPicPr/>
          <p:nvPr/>
        </p:nvPicPr>
        <p:blipFill>
          <a:blip r:embed="rId2"/>
          <a:stretch/>
        </p:blipFill>
        <p:spPr>
          <a:xfrm>
            <a:off x="5400000" y="1980000"/>
            <a:ext cx="1141200" cy="1155600"/>
          </a:xfrm>
          <a:prstGeom prst="rect">
            <a:avLst/>
          </a:prstGeom>
          <a:ln w="0">
            <a:noFill/>
          </a:ln>
        </p:spPr>
      </p:pic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85280" y="43776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1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ZoneTexte 4"/>
          <p:cNvSpPr/>
          <p:nvPr/>
        </p:nvSpPr>
        <p:spPr>
          <a:xfrm>
            <a:off x="180000" y="900000"/>
            <a:ext cx="78865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</a:rPr>
              <a:t>Combien de temps s’est écoulé entre les deux horloges pendant l’après-midi 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ZoneTexte 2"/>
          <p:cNvSpPr/>
          <p:nvPr/>
        </p:nvSpPr>
        <p:spPr>
          <a:xfrm>
            <a:off x="1489320" y="2245320"/>
            <a:ext cx="10922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</a:rPr>
              <a:t>17h15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ZoneTexte 3"/>
          <p:cNvSpPr/>
          <p:nvPr/>
        </p:nvSpPr>
        <p:spPr>
          <a:xfrm>
            <a:off x="6556320" y="2279160"/>
            <a:ext cx="17006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</a:rPr>
              <a:t>17h45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Flèche : courbe vers le haut 5"/>
          <p:cNvSpPr/>
          <p:nvPr/>
        </p:nvSpPr>
        <p:spPr>
          <a:xfrm>
            <a:off x="1960560" y="2693160"/>
            <a:ext cx="5299920" cy="646200"/>
          </a:xfrm>
          <a:prstGeom prst="curvedUp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7" name="ZoneTexte 7"/>
          <p:cNvSpPr/>
          <p:nvPr/>
        </p:nvSpPr>
        <p:spPr>
          <a:xfrm>
            <a:off x="3851640" y="2678760"/>
            <a:ext cx="14540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800" spc="-1" strike="noStrike">
                <a:solidFill>
                  <a:srgbClr val="00b050"/>
                </a:solidFill>
                <a:latin typeface="Calibri"/>
              </a:rPr>
              <a:t>+ 30 min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"/>
          <p:cNvSpPr/>
          <p:nvPr/>
        </p:nvSpPr>
        <p:spPr>
          <a:xfrm flipH="1">
            <a:off x="0" y="342144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19" name=""/>
          <p:cNvSpPr/>
          <p:nvPr/>
        </p:nvSpPr>
        <p:spPr>
          <a:xfrm>
            <a:off x="8079120" y="345204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"/>
          <p:cNvSpPr/>
          <p:nvPr/>
        </p:nvSpPr>
        <p:spPr>
          <a:xfrm>
            <a:off x="8030520" y="303480"/>
            <a:ext cx="110988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ZoneTexte 11"/>
          <p:cNvSpPr/>
          <p:nvPr/>
        </p:nvSpPr>
        <p:spPr>
          <a:xfrm>
            <a:off x="103680" y="3547800"/>
            <a:ext cx="86198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Observe attentivement puis reproduis dans ton cahier.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122" name="Tableau 7"/>
          <p:cNvGraphicFramePr/>
          <p:nvPr/>
        </p:nvGraphicFramePr>
        <p:xfrm>
          <a:off x="2230200" y="4101120"/>
          <a:ext cx="2520360" cy="2521080"/>
        </p:xfrm>
        <a:graphic>
          <a:graphicData uri="http://schemas.openxmlformats.org/drawingml/2006/table">
            <a:tbl>
              <a:tblPr/>
              <a:tblGrid>
                <a:gridCol w="315360"/>
                <a:gridCol w="315360"/>
                <a:gridCol w="315360"/>
                <a:gridCol w="315360"/>
                <a:gridCol w="315360"/>
                <a:gridCol w="315360"/>
                <a:gridCol w="315360"/>
                <a:gridCol w="312840"/>
              </a:tblGrid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35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23" name="Tableau 8"/>
          <p:cNvGraphicFramePr/>
          <p:nvPr/>
        </p:nvGraphicFramePr>
        <p:xfrm>
          <a:off x="4750920" y="4101120"/>
          <a:ext cx="1890000" cy="2521080"/>
        </p:xfrm>
        <a:graphic>
          <a:graphicData uri="http://schemas.openxmlformats.org/drawingml/2006/table">
            <a:tbl>
              <a:tblPr/>
              <a:tblGrid>
                <a:gridCol w="315000"/>
                <a:gridCol w="315000"/>
                <a:gridCol w="315000"/>
                <a:gridCol w="315000"/>
                <a:gridCol w="315000"/>
                <a:gridCol w="315000"/>
              </a:tblGrid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35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24" name="Rectangle 3"/>
          <p:cNvSpPr/>
          <p:nvPr/>
        </p:nvSpPr>
        <p:spPr>
          <a:xfrm>
            <a:off x="3174480" y="5670360"/>
            <a:ext cx="2520360" cy="947880"/>
          </a:xfrm>
          <a:prstGeom prst="rect">
            <a:avLst/>
          </a:prstGeom>
          <a:noFill/>
          <a:ln w="38100"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cxnSp>
        <p:nvCxnSpPr>
          <p:cNvPr id="125" name="Connecteur droit 12"/>
          <p:cNvCxnSpPr/>
          <p:nvPr/>
        </p:nvCxnSpPr>
        <p:spPr>
          <a:xfrm>
            <a:off x="3490560" y="4729320"/>
            <a:ext cx="360" cy="953640"/>
          </a:xfrm>
          <a:prstGeom prst="straightConnector1">
            <a:avLst/>
          </a:prstGeom>
          <a:ln w="38100">
            <a:solidFill>
              <a:srgbClr val="e7e6e6">
                <a:lumMod val="50000"/>
              </a:srgbClr>
            </a:solidFill>
          </a:ln>
        </p:spPr>
      </p:cxnSp>
      <p:cxnSp>
        <p:nvCxnSpPr>
          <p:cNvPr id="126" name="Connecteur droit 16"/>
          <p:cNvCxnSpPr/>
          <p:nvPr/>
        </p:nvCxnSpPr>
        <p:spPr>
          <a:xfrm>
            <a:off x="5077080" y="5032800"/>
            <a:ext cx="360" cy="650160"/>
          </a:xfrm>
          <a:prstGeom prst="straightConnector1">
            <a:avLst/>
          </a:prstGeom>
          <a:ln w="38100">
            <a:solidFill>
              <a:srgbClr val="e7e6e6">
                <a:lumMod val="50000"/>
              </a:srgbClr>
            </a:solidFill>
          </a:ln>
        </p:spPr>
      </p:cxnSp>
      <p:cxnSp>
        <p:nvCxnSpPr>
          <p:cNvPr id="127" name="Connecteur droit 18"/>
          <p:cNvCxnSpPr/>
          <p:nvPr/>
        </p:nvCxnSpPr>
        <p:spPr>
          <a:xfrm>
            <a:off x="4116240" y="4729320"/>
            <a:ext cx="360" cy="325440"/>
          </a:xfrm>
          <a:prstGeom prst="straightConnector1">
            <a:avLst/>
          </a:prstGeom>
          <a:ln w="38100">
            <a:solidFill>
              <a:srgbClr val="e7e6e6">
                <a:lumMod val="50000"/>
              </a:srgbClr>
            </a:solidFill>
          </a:ln>
        </p:spPr>
      </p:cxnSp>
      <p:cxnSp>
        <p:nvCxnSpPr>
          <p:cNvPr id="128" name="Connecteur droit 19"/>
          <p:cNvCxnSpPr/>
          <p:nvPr/>
        </p:nvCxnSpPr>
        <p:spPr>
          <a:xfrm>
            <a:off x="3478320" y="4728600"/>
            <a:ext cx="650160" cy="360"/>
          </a:xfrm>
          <a:prstGeom prst="straightConnector1">
            <a:avLst/>
          </a:prstGeom>
          <a:ln w="38100">
            <a:solidFill>
              <a:srgbClr val="e7e6e6">
                <a:lumMod val="50000"/>
              </a:srgbClr>
            </a:solidFill>
          </a:ln>
        </p:spPr>
      </p:cxnSp>
      <p:cxnSp>
        <p:nvCxnSpPr>
          <p:cNvPr id="129" name="Connecteur droit 20"/>
          <p:cNvCxnSpPr/>
          <p:nvPr/>
        </p:nvCxnSpPr>
        <p:spPr>
          <a:xfrm>
            <a:off x="4109040" y="5048280"/>
            <a:ext cx="974880" cy="360"/>
          </a:xfrm>
          <a:prstGeom prst="straightConnector1">
            <a:avLst/>
          </a:prstGeom>
          <a:ln w="38100">
            <a:solidFill>
              <a:srgbClr val="e7e6e6">
                <a:lumMod val="50000"/>
              </a:srgbClr>
            </a:solidFill>
          </a:ln>
        </p:spPr>
      </p:cxn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1" dur="indefinite" restart="never" nodeType="tmRoot">
          <p:childTnLst>
            <p:seq>
              <p:cTn id="22" dur="indefinite" nodeType="mainSeq">
                <p:childTnLst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2" dur="500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485280" y="43776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Réponds à la question.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1" name="ZoneTexte 4"/>
          <p:cNvSpPr/>
          <p:nvPr/>
        </p:nvSpPr>
        <p:spPr>
          <a:xfrm>
            <a:off x="180000" y="900000"/>
            <a:ext cx="78865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</a:rPr>
              <a:t>Combien de temps s’est écoulé entre les deux horloges pendant l’après-midi 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ZoneTexte 9"/>
          <p:cNvSpPr/>
          <p:nvPr/>
        </p:nvSpPr>
        <p:spPr>
          <a:xfrm>
            <a:off x="820080" y="2265120"/>
            <a:ext cx="17006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</a:rPr>
              <a:t>Horloge 1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ZoneTexte 10"/>
          <p:cNvSpPr/>
          <p:nvPr/>
        </p:nvSpPr>
        <p:spPr>
          <a:xfrm>
            <a:off x="6505560" y="2273400"/>
            <a:ext cx="17006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</a:rPr>
              <a:t>Horloge 2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4" name="Image 5" descr=""/>
          <p:cNvPicPr/>
          <p:nvPr/>
        </p:nvPicPr>
        <p:blipFill>
          <a:blip r:embed="rId1"/>
          <a:stretch/>
        </p:blipFill>
        <p:spPr>
          <a:xfrm>
            <a:off x="2520000" y="1980000"/>
            <a:ext cx="1141200" cy="1141200"/>
          </a:xfrm>
          <a:prstGeom prst="rect">
            <a:avLst/>
          </a:prstGeom>
          <a:ln w="0">
            <a:noFill/>
          </a:ln>
        </p:spPr>
      </p:pic>
      <p:pic>
        <p:nvPicPr>
          <p:cNvPr id="135" name="Image 7" descr=""/>
          <p:cNvPicPr/>
          <p:nvPr/>
        </p:nvPicPr>
        <p:blipFill>
          <a:blip r:embed="rId2"/>
          <a:stretch/>
        </p:blipFill>
        <p:spPr>
          <a:xfrm>
            <a:off x="5400000" y="1980000"/>
            <a:ext cx="1141200" cy="1119600"/>
          </a:xfrm>
          <a:prstGeom prst="rect">
            <a:avLst/>
          </a:prstGeom>
          <a:ln w="0">
            <a:noFill/>
          </a:ln>
        </p:spPr>
      </p:pic>
      <p:sp>
        <p:nvSpPr>
          <p:cNvPr id="136" name=""/>
          <p:cNvSpPr/>
          <p:nvPr/>
        </p:nvSpPr>
        <p:spPr>
          <a:xfrm flipH="1">
            <a:off x="0" y="342144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7" name=""/>
          <p:cNvSpPr/>
          <p:nvPr/>
        </p:nvSpPr>
        <p:spPr>
          <a:xfrm>
            <a:off x="8079120" y="345204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"/>
          <p:cNvSpPr/>
          <p:nvPr/>
        </p:nvSpPr>
        <p:spPr>
          <a:xfrm>
            <a:off x="8030520" y="303480"/>
            <a:ext cx="110988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ZoneTexte 12"/>
          <p:cNvSpPr/>
          <p:nvPr/>
        </p:nvSpPr>
        <p:spPr>
          <a:xfrm>
            <a:off x="103680" y="3547800"/>
            <a:ext cx="86198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Observe attentivement puis reproduis dans ton cahier.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140" name="Tableau 9"/>
          <p:cNvGraphicFramePr/>
          <p:nvPr/>
        </p:nvGraphicFramePr>
        <p:xfrm>
          <a:off x="2230200" y="4101120"/>
          <a:ext cx="2520360" cy="2521080"/>
        </p:xfrm>
        <a:graphic>
          <a:graphicData uri="http://schemas.openxmlformats.org/drawingml/2006/table">
            <a:tbl>
              <a:tblPr/>
              <a:tblGrid>
                <a:gridCol w="315360"/>
                <a:gridCol w="315360"/>
                <a:gridCol w="315360"/>
                <a:gridCol w="315360"/>
                <a:gridCol w="315360"/>
                <a:gridCol w="315360"/>
                <a:gridCol w="315360"/>
                <a:gridCol w="312840"/>
              </a:tblGrid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35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41" name="Tableau 10"/>
          <p:cNvGraphicFramePr/>
          <p:nvPr/>
        </p:nvGraphicFramePr>
        <p:xfrm>
          <a:off x="4750920" y="4101120"/>
          <a:ext cx="1890000" cy="2521080"/>
        </p:xfrm>
        <a:graphic>
          <a:graphicData uri="http://schemas.openxmlformats.org/drawingml/2006/table">
            <a:tbl>
              <a:tblPr/>
              <a:tblGrid>
                <a:gridCol w="315000"/>
                <a:gridCol w="315000"/>
                <a:gridCol w="315000"/>
                <a:gridCol w="315000"/>
                <a:gridCol w="315000"/>
                <a:gridCol w="315000"/>
              </a:tblGrid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35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42" name="Rectangle 5"/>
          <p:cNvSpPr/>
          <p:nvPr/>
        </p:nvSpPr>
        <p:spPr>
          <a:xfrm>
            <a:off x="3174480" y="5670360"/>
            <a:ext cx="2520360" cy="947880"/>
          </a:xfrm>
          <a:prstGeom prst="rect">
            <a:avLst/>
          </a:prstGeom>
          <a:noFill/>
          <a:ln w="38100"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cxnSp>
        <p:nvCxnSpPr>
          <p:cNvPr id="143" name="Connecteur droit 21"/>
          <p:cNvCxnSpPr/>
          <p:nvPr/>
        </p:nvCxnSpPr>
        <p:spPr>
          <a:xfrm>
            <a:off x="3490560" y="4729320"/>
            <a:ext cx="360" cy="953640"/>
          </a:xfrm>
          <a:prstGeom prst="straightConnector1">
            <a:avLst/>
          </a:prstGeom>
          <a:ln w="38100">
            <a:solidFill>
              <a:srgbClr val="e7e6e6">
                <a:lumMod val="50000"/>
              </a:srgbClr>
            </a:solidFill>
          </a:ln>
        </p:spPr>
      </p:cxnSp>
      <p:cxnSp>
        <p:nvCxnSpPr>
          <p:cNvPr id="144" name="Connecteur droit 22"/>
          <p:cNvCxnSpPr/>
          <p:nvPr/>
        </p:nvCxnSpPr>
        <p:spPr>
          <a:xfrm>
            <a:off x="5077080" y="5032800"/>
            <a:ext cx="360" cy="650160"/>
          </a:xfrm>
          <a:prstGeom prst="straightConnector1">
            <a:avLst/>
          </a:prstGeom>
          <a:ln w="38100">
            <a:solidFill>
              <a:srgbClr val="e7e6e6">
                <a:lumMod val="50000"/>
              </a:srgbClr>
            </a:solidFill>
          </a:ln>
        </p:spPr>
      </p:cxnSp>
      <p:cxnSp>
        <p:nvCxnSpPr>
          <p:cNvPr id="145" name="Connecteur droit 23"/>
          <p:cNvCxnSpPr/>
          <p:nvPr/>
        </p:nvCxnSpPr>
        <p:spPr>
          <a:xfrm>
            <a:off x="4116240" y="4729320"/>
            <a:ext cx="360" cy="325440"/>
          </a:xfrm>
          <a:prstGeom prst="straightConnector1">
            <a:avLst/>
          </a:prstGeom>
          <a:ln w="38100">
            <a:solidFill>
              <a:srgbClr val="e7e6e6">
                <a:lumMod val="50000"/>
              </a:srgbClr>
            </a:solidFill>
          </a:ln>
        </p:spPr>
      </p:cxnSp>
      <p:cxnSp>
        <p:nvCxnSpPr>
          <p:cNvPr id="146" name="Connecteur droit 24"/>
          <p:cNvCxnSpPr/>
          <p:nvPr/>
        </p:nvCxnSpPr>
        <p:spPr>
          <a:xfrm>
            <a:off x="3478320" y="4728600"/>
            <a:ext cx="650160" cy="360"/>
          </a:xfrm>
          <a:prstGeom prst="straightConnector1">
            <a:avLst/>
          </a:prstGeom>
          <a:ln w="38100">
            <a:solidFill>
              <a:srgbClr val="e7e6e6">
                <a:lumMod val="50000"/>
              </a:srgbClr>
            </a:solidFill>
          </a:ln>
        </p:spPr>
      </p:cxnSp>
      <p:cxnSp>
        <p:nvCxnSpPr>
          <p:cNvPr id="147" name="Connecteur droit 25"/>
          <p:cNvCxnSpPr/>
          <p:nvPr/>
        </p:nvCxnSpPr>
        <p:spPr>
          <a:xfrm>
            <a:off x="4109040" y="5048280"/>
            <a:ext cx="974880" cy="360"/>
          </a:xfrm>
          <a:prstGeom prst="straightConnector1">
            <a:avLst/>
          </a:prstGeom>
          <a:ln w="38100">
            <a:solidFill>
              <a:srgbClr val="e7e6e6">
                <a:lumMod val="50000"/>
              </a:srgbClr>
            </a:solidFill>
          </a:ln>
        </p:spPr>
      </p:cxn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485280" y="43776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1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9" name="ZoneTexte 4"/>
          <p:cNvSpPr/>
          <p:nvPr/>
        </p:nvSpPr>
        <p:spPr>
          <a:xfrm>
            <a:off x="180000" y="900000"/>
            <a:ext cx="78865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</a:rPr>
              <a:t>Combien de temps s’est écoulé entre les deux horloges?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ZoneTexte 2"/>
          <p:cNvSpPr/>
          <p:nvPr/>
        </p:nvSpPr>
        <p:spPr>
          <a:xfrm>
            <a:off x="1614600" y="2103480"/>
            <a:ext cx="9086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</a:rPr>
              <a:t>1h45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ZoneTexte 3"/>
          <p:cNvSpPr/>
          <p:nvPr/>
        </p:nvSpPr>
        <p:spPr>
          <a:xfrm>
            <a:off x="6498000" y="2070000"/>
            <a:ext cx="95508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</a:rPr>
              <a:t>3h20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2" name="Image 8" descr=""/>
          <p:cNvPicPr/>
          <p:nvPr/>
        </p:nvPicPr>
        <p:blipFill>
          <a:blip r:embed="rId1"/>
          <a:stretch/>
        </p:blipFill>
        <p:spPr>
          <a:xfrm>
            <a:off x="5400000" y="1800000"/>
            <a:ext cx="1141200" cy="1119600"/>
          </a:xfrm>
          <a:prstGeom prst="rect">
            <a:avLst/>
          </a:prstGeom>
          <a:ln w="0">
            <a:noFill/>
          </a:ln>
        </p:spPr>
      </p:pic>
      <p:sp>
        <p:nvSpPr>
          <p:cNvPr id="153" name="Flèche : courbe vers le haut 5"/>
          <p:cNvSpPr/>
          <p:nvPr/>
        </p:nvSpPr>
        <p:spPr>
          <a:xfrm>
            <a:off x="1935360" y="2576160"/>
            <a:ext cx="5074560" cy="646200"/>
          </a:xfrm>
          <a:prstGeom prst="curvedUp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4" name="ZoneTexte 7"/>
          <p:cNvSpPr/>
          <p:nvPr/>
        </p:nvSpPr>
        <p:spPr>
          <a:xfrm>
            <a:off x="3633840" y="2553120"/>
            <a:ext cx="186372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800" spc="-1" strike="noStrike">
                <a:solidFill>
                  <a:srgbClr val="00b050"/>
                </a:solidFill>
                <a:latin typeface="Calibri"/>
              </a:rPr>
              <a:t>+ 1h35 min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5" name="Image 6" descr=""/>
          <p:cNvPicPr/>
          <p:nvPr/>
        </p:nvPicPr>
        <p:blipFill>
          <a:blip r:embed="rId2"/>
          <a:stretch/>
        </p:blipFill>
        <p:spPr>
          <a:xfrm>
            <a:off x="2520000" y="1800000"/>
            <a:ext cx="1141200" cy="1141200"/>
          </a:xfrm>
          <a:prstGeom prst="rect">
            <a:avLst/>
          </a:prstGeom>
          <a:ln w="0">
            <a:noFill/>
          </a:ln>
        </p:spPr>
      </p:pic>
      <p:sp>
        <p:nvSpPr>
          <p:cNvPr id="156" name=""/>
          <p:cNvSpPr/>
          <p:nvPr/>
        </p:nvSpPr>
        <p:spPr>
          <a:xfrm flipH="1">
            <a:off x="0" y="342144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7" name=""/>
          <p:cNvSpPr/>
          <p:nvPr/>
        </p:nvSpPr>
        <p:spPr>
          <a:xfrm>
            <a:off x="8079120" y="345204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"/>
          <p:cNvSpPr/>
          <p:nvPr/>
        </p:nvSpPr>
        <p:spPr>
          <a:xfrm>
            <a:off x="8030520" y="303480"/>
            <a:ext cx="110988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ZoneTexte 13"/>
          <p:cNvSpPr/>
          <p:nvPr/>
        </p:nvSpPr>
        <p:spPr>
          <a:xfrm>
            <a:off x="103680" y="3547800"/>
            <a:ext cx="86198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Observe attentivement puis reproduis dans ton cahier.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160" name="Tableau 11"/>
          <p:cNvGraphicFramePr/>
          <p:nvPr/>
        </p:nvGraphicFramePr>
        <p:xfrm>
          <a:off x="2230200" y="4101120"/>
          <a:ext cx="2520360" cy="2521080"/>
        </p:xfrm>
        <a:graphic>
          <a:graphicData uri="http://schemas.openxmlformats.org/drawingml/2006/table">
            <a:tbl>
              <a:tblPr/>
              <a:tblGrid>
                <a:gridCol w="315360"/>
                <a:gridCol w="315360"/>
                <a:gridCol w="315360"/>
                <a:gridCol w="315360"/>
                <a:gridCol w="315360"/>
                <a:gridCol w="315360"/>
                <a:gridCol w="315360"/>
                <a:gridCol w="312840"/>
              </a:tblGrid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35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61" name="Tableau 12"/>
          <p:cNvGraphicFramePr/>
          <p:nvPr/>
        </p:nvGraphicFramePr>
        <p:xfrm>
          <a:off x="4750920" y="4101120"/>
          <a:ext cx="1890000" cy="2521080"/>
        </p:xfrm>
        <a:graphic>
          <a:graphicData uri="http://schemas.openxmlformats.org/drawingml/2006/table">
            <a:tbl>
              <a:tblPr/>
              <a:tblGrid>
                <a:gridCol w="315000"/>
                <a:gridCol w="315000"/>
                <a:gridCol w="315000"/>
                <a:gridCol w="315000"/>
                <a:gridCol w="315000"/>
                <a:gridCol w="315000"/>
              </a:tblGrid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35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62" name="Rectangle 7"/>
          <p:cNvSpPr/>
          <p:nvPr/>
        </p:nvSpPr>
        <p:spPr>
          <a:xfrm>
            <a:off x="3174480" y="5670360"/>
            <a:ext cx="2520360" cy="947880"/>
          </a:xfrm>
          <a:prstGeom prst="rect">
            <a:avLst/>
          </a:prstGeom>
          <a:noFill/>
          <a:ln w="38100"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cxnSp>
        <p:nvCxnSpPr>
          <p:cNvPr id="163" name="Connecteur droit 26"/>
          <p:cNvCxnSpPr/>
          <p:nvPr/>
        </p:nvCxnSpPr>
        <p:spPr>
          <a:xfrm>
            <a:off x="3490560" y="4729320"/>
            <a:ext cx="360" cy="953640"/>
          </a:xfrm>
          <a:prstGeom prst="straightConnector1">
            <a:avLst/>
          </a:prstGeom>
          <a:ln w="38100">
            <a:solidFill>
              <a:srgbClr val="e7e6e6">
                <a:lumMod val="50000"/>
              </a:srgbClr>
            </a:solidFill>
          </a:ln>
        </p:spPr>
      </p:cxnSp>
      <p:cxnSp>
        <p:nvCxnSpPr>
          <p:cNvPr id="164" name="Connecteur droit 27"/>
          <p:cNvCxnSpPr/>
          <p:nvPr/>
        </p:nvCxnSpPr>
        <p:spPr>
          <a:xfrm>
            <a:off x="5077080" y="5032800"/>
            <a:ext cx="360" cy="650160"/>
          </a:xfrm>
          <a:prstGeom prst="straightConnector1">
            <a:avLst/>
          </a:prstGeom>
          <a:ln w="38100">
            <a:solidFill>
              <a:srgbClr val="e7e6e6">
                <a:lumMod val="50000"/>
              </a:srgbClr>
            </a:solidFill>
          </a:ln>
        </p:spPr>
      </p:cxnSp>
      <p:cxnSp>
        <p:nvCxnSpPr>
          <p:cNvPr id="165" name="Connecteur droit 28"/>
          <p:cNvCxnSpPr/>
          <p:nvPr/>
        </p:nvCxnSpPr>
        <p:spPr>
          <a:xfrm>
            <a:off x="4116240" y="4729320"/>
            <a:ext cx="360" cy="325440"/>
          </a:xfrm>
          <a:prstGeom prst="straightConnector1">
            <a:avLst/>
          </a:prstGeom>
          <a:ln w="38100">
            <a:solidFill>
              <a:srgbClr val="e7e6e6">
                <a:lumMod val="50000"/>
              </a:srgbClr>
            </a:solidFill>
          </a:ln>
        </p:spPr>
      </p:cxnSp>
      <p:cxnSp>
        <p:nvCxnSpPr>
          <p:cNvPr id="166" name="Connecteur droit 29"/>
          <p:cNvCxnSpPr/>
          <p:nvPr/>
        </p:nvCxnSpPr>
        <p:spPr>
          <a:xfrm>
            <a:off x="3478320" y="4728600"/>
            <a:ext cx="650160" cy="360"/>
          </a:xfrm>
          <a:prstGeom prst="straightConnector1">
            <a:avLst/>
          </a:prstGeom>
          <a:ln w="38100">
            <a:solidFill>
              <a:srgbClr val="e7e6e6">
                <a:lumMod val="50000"/>
              </a:srgbClr>
            </a:solidFill>
          </a:ln>
        </p:spPr>
      </p:cxnSp>
      <p:cxnSp>
        <p:nvCxnSpPr>
          <p:cNvPr id="167" name="Connecteur droit 30"/>
          <p:cNvCxnSpPr/>
          <p:nvPr/>
        </p:nvCxnSpPr>
        <p:spPr>
          <a:xfrm>
            <a:off x="4109040" y="5048280"/>
            <a:ext cx="974880" cy="360"/>
          </a:xfrm>
          <a:prstGeom prst="straightConnector1">
            <a:avLst/>
          </a:prstGeom>
          <a:ln w="38100">
            <a:solidFill>
              <a:srgbClr val="e7e6e6">
                <a:lumMod val="50000"/>
              </a:srgbClr>
            </a:solidFill>
          </a:ln>
        </p:spPr>
      </p:cxn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1" dur="indefinite" restart="never" nodeType="tmRoot">
          <p:childTnLst>
            <p:seq>
              <p:cTn id="42" dur="indefinite" nodeType="mainSeq">
                <p:childTnLst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7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2" dur="500"/>
                                        <p:tgtEl>
                                          <p:spTgt spid="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7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0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485280" y="43776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Lis le problème et résous sur l’ardoise.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9" name="ZoneTexte 4"/>
          <p:cNvSpPr/>
          <p:nvPr/>
        </p:nvSpPr>
        <p:spPr>
          <a:xfrm>
            <a:off x="628560" y="1351440"/>
            <a:ext cx="788652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Je vais au cinéma.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Le film commence à 20h15 et finit à 23h15. </a:t>
            </a:r>
            <a:r>
              <a:rPr b="1" lang="fr-FR" sz="3200" spc="-1" strike="noStrike">
                <a:solidFill>
                  <a:srgbClr val="0070c0"/>
                </a:solidFill>
                <a:latin typeface="Calibri"/>
              </a:rPr>
              <a:t>Combien de temps a duré le film 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"/>
          <p:cNvSpPr/>
          <p:nvPr/>
        </p:nvSpPr>
        <p:spPr>
          <a:xfrm flipH="1">
            <a:off x="0" y="342144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71" name=""/>
          <p:cNvSpPr/>
          <p:nvPr/>
        </p:nvSpPr>
        <p:spPr>
          <a:xfrm>
            <a:off x="8079120" y="345204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"/>
          <p:cNvSpPr/>
          <p:nvPr/>
        </p:nvSpPr>
        <p:spPr>
          <a:xfrm>
            <a:off x="8030520" y="303480"/>
            <a:ext cx="110988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ZoneTexte 14"/>
          <p:cNvSpPr/>
          <p:nvPr/>
        </p:nvSpPr>
        <p:spPr>
          <a:xfrm>
            <a:off x="103680" y="3547800"/>
            <a:ext cx="86198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Observe attentivement puis reproduis dans ton cahier.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174" name="Tableau 13"/>
          <p:cNvGraphicFramePr/>
          <p:nvPr/>
        </p:nvGraphicFramePr>
        <p:xfrm>
          <a:off x="2230200" y="4101120"/>
          <a:ext cx="2520360" cy="2521080"/>
        </p:xfrm>
        <a:graphic>
          <a:graphicData uri="http://schemas.openxmlformats.org/drawingml/2006/table">
            <a:tbl>
              <a:tblPr/>
              <a:tblGrid>
                <a:gridCol w="315360"/>
                <a:gridCol w="315360"/>
                <a:gridCol w="315360"/>
                <a:gridCol w="315360"/>
                <a:gridCol w="315360"/>
                <a:gridCol w="315360"/>
                <a:gridCol w="315360"/>
                <a:gridCol w="312840"/>
              </a:tblGrid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35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75" name="Tableau 14"/>
          <p:cNvGraphicFramePr/>
          <p:nvPr/>
        </p:nvGraphicFramePr>
        <p:xfrm>
          <a:off x="4750920" y="4101120"/>
          <a:ext cx="1890000" cy="2521080"/>
        </p:xfrm>
        <a:graphic>
          <a:graphicData uri="http://schemas.openxmlformats.org/drawingml/2006/table">
            <a:tbl>
              <a:tblPr/>
              <a:tblGrid>
                <a:gridCol w="315000"/>
                <a:gridCol w="315000"/>
                <a:gridCol w="315000"/>
                <a:gridCol w="315000"/>
                <a:gridCol w="315000"/>
                <a:gridCol w="315000"/>
              </a:tblGrid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35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76" name="Rectangle 8"/>
          <p:cNvSpPr/>
          <p:nvPr/>
        </p:nvSpPr>
        <p:spPr>
          <a:xfrm>
            <a:off x="3174480" y="5670360"/>
            <a:ext cx="2520360" cy="947880"/>
          </a:xfrm>
          <a:prstGeom prst="rect">
            <a:avLst/>
          </a:prstGeom>
          <a:noFill/>
          <a:ln w="38100"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cxnSp>
        <p:nvCxnSpPr>
          <p:cNvPr id="177" name="Connecteur droit 31"/>
          <p:cNvCxnSpPr/>
          <p:nvPr/>
        </p:nvCxnSpPr>
        <p:spPr>
          <a:xfrm>
            <a:off x="3490560" y="4729320"/>
            <a:ext cx="360" cy="953640"/>
          </a:xfrm>
          <a:prstGeom prst="straightConnector1">
            <a:avLst/>
          </a:prstGeom>
          <a:ln w="38100">
            <a:solidFill>
              <a:srgbClr val="e7e6e6">
                <a:lumMod val="50000"/>
              </a:srgbClr>
            </a:solidFill>
          </a:ln>
        </p:spPr>
      </p:cxnSp>
      <p:cxnSp>
        <p:nvCxnSpPr>
          <p:cNvPr id="178" name="Connecteur droit 32"/>
          <p:cNvCxnSpPr/>
          <p:nvPr/>
        </p:nvCxnSpPr>
        <p:spPr>
          <a:xfrm>
            <a:off x="5077080" y="5032800"/>
            <a:ext cx="360" cy="650160"/>
          </a:xfrm>
          <a:prstGeom prst="straightConnector1">
            <a:avLst/>
          </a:prstGeom>
          <a:ln w="38100">
            <a:solidFill>
              <a:srgbClr val="e7e6e6">
                <a:lumMod val="50000"/>
              </a:srgbClr>
            </a:solidFill>
          </a:ln>
        </p:spPr>
      </p:cxnSp>
      <p:cxnSp>
        <p:nvCxnSpPr>
          <p:cNvPr id="179" name="Connecteur droit 33"/>
          <p:cNvCxnSpPr/>
          <p:nvPr/>
        </p:nvCxnSpPr>
        <p:spPr>
          <a:xfrm>
            <a:off x="4116240" y="4729320"/>
            <a:ext cx="360" cy="325440"/>
          </a:xfrm>
          <a:prstGeom prst="straightConnector1">
            <a:avLst/>
          </a:prstGeom>
          <a:ln w="38100">
            <a:solidFill>
              <a:srgbClr val="e7e6e6">
                <a:lumMod val="50000"/>
              </a:srgbClr>
            </a:solidFill>
          </a:ln>
        </p:spPr>
      </p:cxnSp>
      <p:cxnSp>
        <p:nvCxnSpPr>
          <p:cNvPr id="180" name="Connecteur droit 34"/>
          <p:cNvCxnSpPr/>
          <p:nvPr/>
        </p:nvCxnSpPr>
        <p:spPr>
          <a:xfrm>
            <a:off x="3478320" y="4728600"/>
            <a:ext cx="650160" cy="360"/>
          </a:xfrm>
          <a:prstGeom prst="straightConnector1">
            <a:avLst/>
          </a:prstGeom>
          <a:ln w="38100">
            <a:solidFill>
              <a:srgbClr val="e7e6e6">
                <a:lumMod val="50000"/>
              </a:srgbClr>
            </a:solidFill>
          </a:ln>
        </p:spPr>
      </p:cxnSp>
      <p:cxnSp>
        <p:nvCxnSpPr>
          <p:cNvPr id="181" name="Connecteur droit 35"/>
          <p:cNvCxnSpPr/>
          <p:nvPr/>
        </p:nvCxnSpPr>
        <p:spPr>
          <a:xfrm>
            <a:off x="4109040" y="5048280"/>
            <a:ext cx="974880" cy="360"/>
          </a:xfrm>
          <a:prstGeom prst="straightConnector1">
            <a:avLst/>
          </a:prstGeom>
          <a:ln w="38100">
            <a:solidFill>
              <a:srgbClr val="e7e6e6">
                <a:lumMod val="50000"/>
              </a:srgbClr>
            </a:solidFill>
          </a:ln>
        </p:spPr>
      </p:cxn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485280" y="43776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1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3" name="ZoneTexte 4"/>
          <p:cNvSpPr/>
          <p:nvPr/>
        </p:nvSpPr>
        <p:spPr>
          <a:xfrm>
            <a:off x="144000" y="1109160"/>
            <a:ext cx="4660200" cy="2039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Je vais au cinéma.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Le film commence à 20h15 et finit à 23h15. </a:t>
            </a:r>
            <a:r>
              <a:rPr b="1" lang="fr-FR" sz="3200" spc="-1" strike="noStrike">
                <a:solidFill>
                  <a:srgbClr val="0070c0"/>
                </a:solidFill>
                <a:latin typeface="Calibri"/>
              </a:rPr>
              <a:t>Combien de temps a duré le film 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ZoneTexte 2"/>
          <p:cNvSpPr/>
          <p:nvPr/>
        </p:nvSpPr>
        <p:spPr>
          <a:xfrm>
            <a:off x="4881600" y="653040"/>
            <a:ext cx="4133880" cy="252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b050"/>
                </a:solidFill>
                <a:latin typeface="Calibri"/>
              </a:rPr>
              <a:t>20 h 15 = &gt; 23 h 15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b050"/>
                </a:solidFill>
                <a:latin typeface="Calibri"/>
              </a:rPr>
              <a:t>Trois heures passent entre le début et la fin.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b050"/>
                </a:solidFill>
                <a:latin typeface="Calibri"/>
              </a:rPr>
              <a:t>Le film a duré 3 heures.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"/>
          <p:cNvSpPr/>
          <p:nvPr/>
        </p:nvSpPr>
        <p:spPr>
          <a:xfrm flipH="1">
            <a:off x="0" y="342144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86" name=""/>
          <p:cNvSpPr/>
          <p:nvPr/>
        </p:nvSpPr>
        <p:spPr>
          <a:xfrm>
            <a:off x="8079120" y="345204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"/>
          <p:cNvSpPr/>
          <p:nvPr/>
        </p:nvSpPr>
        <p:spPr>
          <a:xfrm>
            <a:off x="8030520" y="303480"/>
            <a:ext cx="110988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ZoneTexte 15"/>
          <p:cNvSpPr/>
          <p:nvPr/>
        </p:nvSpPr>
        <p:spPr>
          <a:xfrm>
            <a:off x="103680" y="3547800"/>
            <a:ext cx="86198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Observe attentivement puis reproduis dans ton cahier.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189" name="Tableau 15"/>
          <p:cNvGraphicFramePr/>
          <p:nvPr/>
        </p:nvGraphicFramePr>
        <p:xfrm>
          <a:off x="2230200" y="4101120"/>
          <a:ext cx="2520360" cy="2521080"/>
        </p:xfrm>
        <a:graphic>
          <a:graphicData uri="http://schemas.openxmlformats.org/drawingml/2006/table">
            <a:tbl>
              <a:tblPr/>
              <a:tblGrid>
                <a:gridCol w="315360"/>
                <a:gridCol w="315360"/>
                <a:gridCol w="315360"/>
                <a:gridCol w="315360"/>
                <a:gridCol w="315360"/>
                <a:gridCol w="315360"/>
                <a:gridCol w="315360"/>
                <a:gridCol w="312840"/>
              </a:tblGrid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35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90" name="Tableau 16"/>
          <p:cNvGraphicFramePr/>
          <p:nvPr/>
        </p:nvGraphicFramePr>
        <p:xfrm>
          <a:off x="4750920" y="4101120"/>
          <a:ext cx="1890000" cy="2521080"/>
        </p:xfrm>
        <a:graphic>
          <a:graphicData uri="http://schemas.openxmlformats.org/drawingml/2006/table">
            <a:tbl>
              <a:tblPr/>
              <a:tblGrid>
                <a:gridCol w="315000"/>
                <a:gridCol w="315000"/>
                <a:gridCol w="315000"/>
                <a:gridCol w="315000"/>
                <a:gridCol w="315000"/>
                <a:gridCol w="315000"/>
              </a:tblGrid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53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  <a:tr h="313560"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  <a:tc>
                  <a:txBody>
                    <a:bodyPr lIns="83160" rIns="8316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15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b="0" lang="fr-FR" sz="15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83160" marR="8316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91" name="Rectangle 9"/>
          <p:cNvSpPr/>
          <p:nvPr/>
        </p:nvSpPr>
        <p:spPr>
          <a:xfrm>
            <a:off x="3174480" y="5670360"/>
            <a:ext cx="2520360" cy="947880"/>
          </a:xfrm>
          <a:prstGeom prst="rect">
            <a:avLst/>
          </a:prstGeom>
          <a:noFill/>
          <a:ln w="38100"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cxnSp>
        <p:nvCxnSpPr>
          <p:cNvPr id="192" name="Connecteur droit 36"/>
          <p:cNvCxnSpPr/>
          <p:nvPr/>
        </p:nvCxnSpPr>
        <p:spPr>
          <a:xfrm>
            <a:off x="3490560" y="4729320"/>
            <a:ext cx="360" cy="953640"/>
          </a:xfrm>
          <a:prstGeom prst="straightConnector1">
            <a:avLst/>
          </a:prstGeom>
          <a:ln w="38100">
            <a:solidFill>
              <a:srgbClr val="e7e6e6">
                <a:lumMod val="50000"/>
              </a:srgbClr>
            </a:solidFill>
          </a:ln>
        </p:spPr>
      </p:cxnSp>
      <p:cxnSp>
        <p:nvCxnSpPr>
          <p:cNvPr id="193" name="Connecteur droit 37"/>
          <p:cNvCxnSpPr/>
          <p:nvPr/>
        </p:nvCxnSpPr>
        <p:spPr>
          <a:xfrm>
            <a:off x="5077080" y="5032800"/>
            <a:ext cx="360" cy="650160"/>
          </a:xfrm>
          <a:prstGeom prst="straightConnector1">
            <a:avLst/>
          </a:prstGeom>
          <a:ln w="38100">
            <a:solidFill>
              <a:srgbClr val="e7e6e6">
                <a:lumMod val="50000"/>
              </a:srgbClr>
            </a:solidFill>
          </a:ln>
        </p:spPr>
      </p:cxnSp>
      <p:cxnSp>
        <p:nvCxnSpPr>
          <p:cNvPr id="194" name="Connecteur droit 38"/>
          <p:cNvCxnSpPr/>
          <p:nvPr/>
        </p:nvCxnSpPr>
        <p:spPr>
          <a:xfrm>
            <a:off x="4116240" y="4729320"/>
            <a:ext cx="360" cy="325440"/>
          </a:xfrm>
          <a:prstGeom prst="straightConnector1">
            <a:avLst/>
          </a:prstGeom>
          <a:ln w="38100">
            <a:solidFill>
              <a:srgbClr val="e7e6e6">
                <a:lumMod val="50000"/>
              </a:srgbClr>
            </a:solidFill>
          </a:ln>
        </p:spPr>
      </p:cxnSp>
      <p:cxnSp>
        <p:nvCxnSpPr>
          <p:cNvPr id="195" name="Connecteur droit 39"/>
          <p:cNvCxnSpPr/>
          <p:nvPr/>
        </p:nvCxnSpPr>
        <p:spPr>
          <a:xfrm>
            <a:off x="3478320" y="4728600"/>
            <a:ext cx="650160" cy="360"/>
          </a:xfrm>
          <a:prstGeom prst="straightConnector1">
            <a:avLst/>
          </a:prstGeom>
          <a:ln w="38100">
            <a:solidFill>
              <a:srgbClr val="e7e6e6">
                <a:lumMod val="50000"/>
              </a:srgbClr>
            </a:solidFill>
          </a:ln>
        </p:spPr>
      </p:cxnSp>
      <p:cxnSp>
        <p:nvCxnSpPr>
          <p:cNvPr id="196" name="Connecteur droit 40"/>
          <p:cNvCxnSpPr/>
          <p:nvPr/>
        </p:nvCxnSpPr>
        <p:spPr>
          <a:xfrm>
            <a:off x="4109040" y="5048280"/>
            <a:ext cx="974880" cy="360"/>
          </a:xfrm>
          <a:prstGeom prst="straightConnector1">
            <a:avLst/>
          </a:prstGeom>
          <a:ln w="38100">
            <a:solidFill>
              <a:srgbClr val="e7e6e6">
                <a:lumMod val="50000"/>
              </a:srgbClr>
            </a:solidFill>
          </a:ln>
        </p:spPr>
      </p:cxn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17</TotalTime>
  <Application>LibreOffice/7.4.3.2$Windows_X86_64 LibreOffice_project/1048a8393ae2eeec98dff31b5c133c5f1d08b890</Application>
  <AppVersion>15.0000</AppVersion>
  <Words>290</Words>
  <Paragraphs>61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2025-12-30T14:43:57Z</dcterms:modified>
  <cp:revision>64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10</vt:i4>
  </property>
  <property fmtid="{D5CDD505-2E9C-101B-9397-08002B2CF9AE}" pid="3" name="PresentationFormat">
    <vt:lpwstr>Affichage à l'écran (4:3)</vt:lpwstr>
  </property>
  <property fmtid="{D5CDD505-2E9C-101B-9397-08002B2CF9AE}" pid="4" name="Slides">
    <vt:i4>11</vt:i4>
  </property>
</Properties>
</file>